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6"/>
  </p:notesMasterIdLst>
  <p:sldIdLst>
    <p:sldId id="257" r:id="rId5"/>
    <p:sldId id="258" r:id="rId6"/>
    <p:sldId id="259" r:id="rId7"/>
    <p:sldId id="262" r:id="rId8"/>
    <p:sldId id="283" r:id="rId9"/>
    <p:sldId id="260" r:id="rId10"/>
    <p:sldId id="263" r:id="rId11"/>
    <p:sldId id="284" r:id="rId12"/>
    <p:sldId id="264" r:id="rId13"/>
    <p:sldId id="265" r:id="rId14"/>
    <p:sldId id="267" r:id="rId15"/>
    <p:sldId id="268" r:id="rId16"/>
    <p:sldId id="269" r:id="rId17"/>
    <p:sldId id="271" r:id="rId18"/>
    <p:sldId id="272" r:id="rId19"/>
    <p:sldId id="285" r:id="rId20"/>
    <p:sldId id="270" r:id="rId21"/>
    <p:sldId id="277" r:id="rId22"/>
    <p:sldId id="281" r:id="rId23"/>
    <p:sldId id="282" r:id="rId24"/>
    <p:sldId id="286" r:id="rId25"/>
    <p:sldId id="273" r:id="rId26"/>
    <p:sldId id="274" r:id="rId27"/>
    <p:sldId id="275" r:id="rId28"/>
    <p:sldId id="276" r:id="rId29"/>
    <p:sldId id="287" r:id="rId30"/>
    <p:sldId id="288" r:id="rId31"/>
    <p:sldId id="290" r:id="rId32"/>
    <p:sldId id="289" r:id="rId33"/>
    <p:sldId id="261" r:id="rId34"/>
    <p:sldId id="291" r:id="rId3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BD4376-2A9D-4C30-84E1-785328B3BD57}" v="250" dt="2020-07-29T14:27:10.9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4"/>
    <p:restoredTop sz="65491" autoAdjust="0"/>
  </p:normalViewPr>
  <p:slideViewPr>
    <p:cSldViewPr snapToGrid="0" snapToObjects="1">
      <p:cViewPr varScale="1">
        <p:scale>
          <a:sx n="81" d="100"/>
          <a:sy n="81" d="100"/>
        </p:scale>
        <p:origin x="279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oom, Brandon" userId="61c071b3-5620-40e0-b15a-e0617963535f" providerId="ADAL" clId="{5FBD4376-2A9D-4C30-84E1-785328B3BD57}"/>
    <pc:docChg chg="undo custSel addSld delSld modSld">
      <pc:chgData name="Croom, Brandon" userId="61c071b3-5620-40e0-b15a-e0617963535f" providerId="ADAL" clId="{5FBD4376-2A9D-4C30-84E1-785328B3BD57}" dt="2020-07-29T14:27:10.985" v="5687"/>
      <pc:docMkLst>
        <pc:docMk/>
      </pc:docMkLst>
      <pc:sldChg chg="addSp delSp modSp modTransition modAnim">
        <pc:chgData name="Croom, Brandon" userId="61c071b3-5620-40e0-b15a-e0617963535f" providerId="ADAL" clId="{5FBD4376-2A9D-4C30-84E1-785328B3BD57}" dt="2020-07-29T13:04:16.287" v="5638"/>
        <pc:sldMkLst>
          <pc:docMk/>
          <pc:sldMk cId="2892693912" sldId="257"/>
        </pc:sldMkLst>
        <pc:picChg chg="add del mod">
          <ac:chgData name="Croom, Brandon" userId="61c071b3-5620-40e0-b15a-e0617963535f" providerId="ADAL" clId="{5FBD4376-2A9D-4C30-84E1-785328B3BD57}" dt="2020-07-28T14:13:24.637" v="2"/>
          <ac:picMkLst>
            <pc:docMk/>
            <pc:sldMk cId="2892693912" sldId="257"/>
            <ac:picMk id="2" creationId="{365824DA-7133-46FE-86F8-44480D98D8D5}"/>
          </ac:picMkLst>
        </pc:picChg>
        <pc:picChg chg="add del mod">
          <ac:chgData name="Croom, Brandon" userId="61c071b3-5620-40e0-b15a-e0617963535f" providerId="ADAL" clId="{5FBD4376-2A9D-4C30-84E1-785328B3BD57}" dt="2020-07-28T23:02:46.057" v="16"/>
          <ac:picMkLst>
            <pc:docMk/>
            <pc:sldMk cId="2892693912" sldId="257"/>
            <ac:picMk id="2" creationId="{F2B6D97C-B784-4CEF-AC43-55566A119DD9}"/>
          </ac:picMkLst>
        </pc:picChg>
        <pc:picChg chg="add del mod">
          <ac:chgData name="Croom, Brandon" userId="61c071b3-5620-40e0-b15a-e0617963535f" providerId="ADAL" clId="{5FBD4376-2A9D-4C30-84E1-785328B3BD57}" dt="2020-07-28T14:32:17.565" v="6"/>
          <ac:picMkLst>
            <pc:docMk/>
            <pc:sldMk cId="2892693912" sldId="257"/>
            <ac:picMk id="3" creationId="{14641931-0161-4597-9C67-F18C3F33839E}"/>
          </ac:picMkLst>
        </pc:picChg>
        <pc:picChg chg="add del mod">
          <ac:chgData name="Croom, Brandon" userId="61c071b3-5620-40e0-b15a-e0617963535f" providerId="ADAL" clId="{5FBD4376-2A9D-4C30-84E1-785328B3BD57}" dt="2020-07-28T23:07:11.519" v="19"/>
          <ac:picMkLst>
            <pc:docMk/>
            <pc:sldMk cId="2892693912" sldId="257"/>
            <ac:picMk id="3" creationId="{5C09E69F-ED9E-4FFB-9CC8-733B87152761}"/>
          </ac:picMkLst>
        </pc:picChg>
        <pc:picChg chg="add del mod">
          <ac:chgData name="Croom, Brandon" userId="61c071b3-5620-40e0-b15a-e0617963535f" providerId="ADAL" clId="{5FBD4376-2A9D-4C30-84E1-785328B3BD57}" dt="2020-07-28T14:34:13.390" v="9"/>
          <ac:picMkLst>
            <pc:docMk/>
            <pc:sldMk cId="2892693912" sldId="257"/>
            <ac:picMk id="7" creationId="{5B7E3A5D-6C7D-458D-BA1D-D700E257711B}"/>
          </ac:picMkLst>
        </pc:picChg>
        <pc:picChg chg="add del mod">
          <ac:chgData name="Croom, Brandon" userId="61c071b3-5620-40e0-b15a-e0617963535f" providerId="ADAL" clId="{5FBD4376-2A9D-4C30-84E1-785328B3BD57}" dt="2020-07-28T23:11:24.301" v="22"/>
          <ac:picMkLst>
            <pc:docMk/>
            <pc:sldMk cId="2892693912" sldId="257"/>
            <ac:picMk id="7" creationId="{AD9726ED-5C9D-49BB-BBC5-2F908F044C4B}"/>
          </ac:picMkLst>
        </pc:picChg>
        <pc:picChg chg="add del mod">
          <ac:chgData name="Croom, Brandon" userId="61c071b3-5620-40e0-b15a-e0617963535f" providerId="ADAL" clId="{5FBD4376-2A9D-4C30-84E1-785328B3BD57}" dt="2020-07-28T14:40:42.802" v="11"/>
          <ac:picMkLst>
            <pc:docMk/>
            <pc:sldMk cId="2892693912" sldId="257"/>
            <ac:picMk id="8" creationId="{1FDB3FA0-D4D9-4A02-B81C-7824AFA3581D}"/>
          </ac:picMkLst>
        </pc:picChg>
        <pc:picChg chg="add del mod">
          <ac:chgData name="Croom, Brandon" userId="61c071b3-5620-40e0-b15a-e0617963535f" providerId="ADAL" clId="{5FBD4376-2A9D-4C30-84E1-785328B3BD57}" dt="2020-07-28T23:16:49.355" v="25"/>
          <ac:picMkLst>
            <pc:docMk/>
            <pc:sldMk cId="2892693912" sldId="257"/>
            <ac:picMk id="8" creationId="{57284B3D-AE87-498A-B0C4-EC3D0FF2C66C}"/>
          </ac:picMkLst>
        </pc:picChg>
        <pc:picChg chg="add del mod">
          <ac:chgData name="Croom, Brandon" userId="61c071b3-5620-40e0-b15a-e0617963535f" providerId="ADAL" clId="{5FBD4376-2A9D-4C30-84E1-785328B3BD57}" dt="2020-07-29T13:00:36.843" v="5637"/>
          <ac:picMkLst>
            <pc:docMk/>
            <pc:sldMk cId="2892693912" sldId="257"/>
            <ac:picMk id="9" creationId="{2CC9C6AD-C7B0-44BC-9D0B-14C237230F1E}"/>
          </ac:picMkLst>
        </pc:picChg>
        <pc:picChg chg="add del mod">
          <ac:chgData name="Croom, Brandon" userId="61c071b3-5620-40e0-b15a-e0617963535f" providerId="ADAL" clId="{5FBD4376-2A9D-4C30-84E1-785328B3BD57}" dt="2020-07-28T14:41:52.370" v="13"/>
          <ac:picMkLst>
            <pc:docMk/>
            <pc:sldMk cId="2892693912" sldId="257"/>
            <ac:picMk id="9" creationId="{B436A703-01E8-4C0B-A7D9-C12182089026}"/>
          </ac:picMkLst>
        </pc:picChg>
        <pc:picChg chg="add mod">
          <ac:chgData name="Croom, Brandon" userId="61c071b3-5620-40e0-b15a-e0617963535f" providerId="ADAL" clId="{5FBD4376-2A9D-4C30-84E1-785328B3BD57}" dt="2020-07-29T13:04:16.287" v="5638"/>
          <ac:picMkLst>
            <pc:docMk/>
            <pc:sldMk cId="2892693912" sldId="257"/>
            <ac:picMk id="10" creationId="{FF1F7B72-D6A3-4A73-BE86-CFD87964051C}"/>
          </ac:picMkLst>
        </pc:picChg>
      </pc:sldChg>
      <pc:sldChg chg="addSp delSp modSp modTransition modAnim">
        <pc:chgData name="Croom, Brandon" userId="61c071b3-5620-40e0-b15a-e0617963535f" providerId="ADAL" clId="{5FBD4376-2A9D-4C30-84E1-785328B3BD57}" dt="2020-07-29T13:04:16.287" v="5638"/>
        <pc:sldMkLst>
          <pc:docMk/>
          <pc:sldMk cId="790607294" sldId="258"/>
        </pc:sldMkLst>
        <pc:picChg chg="add del mod">
          <ac:chgData name="Croom, Brandon" userId="61c071b3-5620-40e0-b15a-e0617963535f" providerId="ADAL" clId="{5FBD4376-2A9D-4C30-84E1-785328B3BD57}" dt="2020-07-28T14:13:24.637" v="2"/>
          <ac:picMkLst>
            <pc:docMk/>
            <pc:sldMk cId="790607294" sldId="258"/>
            <ac:picMk id="5" creationId="{581E59B9-5FFB-496E-8E89-B11B19B88384}"/>
          </ac:picMkLst>
        </pc:picChg>
        <pc:picChg chg="add del mod">
          <ac:chgData name="Croom, Brandon" userId="61c071b3-5620-40e0-b15a-e0617963535f" providerId="ADAL" clId="{5FBD4376-2A9D-4C30-84E1-785328B3BD57}" dt="2020-07-28T23:02:46.057" v="16"/>
          <ac:picMkLst>
            <pc:docMk/>
            <pc:sldMk cId="790607294" sldId="258"/>
            <ac:picMk id="5" creationId="{9F769002-FD76-44F8-87E4-9CD5BD97FDEC}"/>
          </ac:picMkLst>
        </pc:picChg>
        <pc:picChg chg="add del mod">
          <ac:chgData name="Croom, Brandon" userId="61c071b3-5620-40e0-b15a-e0617963535f" providerId="ADAL" clId="{5FBD4376-2A9D-4C30-84E1-785328B3BD57}" dt="2020-07-28T23:07:11.519" v="19"/>
          <ac:picMkLst>
            <pc:docMk/>
            <pc:sldMk cId="790607294" sldId="258"/>
            <ac:picMk id="6" creationId="{02114D33-B4A5-4498-BD28-FAFB02E0456F}"/>
          </ac:picMkLst>
        </pc:picChg>
        <pc:picChg chg="add del mod">
          <ac:chgData name="Croom, Brandon" userId="61c071b3-5620-40e0-b15a-e0617963535f" providerId="ADAL" clId="{5FBD4376-2A9D-4C30-84E1-785328B3BD57}" dt="2020-07-28T14:32:17.565" v="6"/>
          <ac:picMkLst>
            <pc:docMk/>
            <pc:sldMk cId="790607294" sldId="258"/>
            <ac:picMk id="6" creationId="{2FFCEFAC-C00A-4C0A-805A-9CE6B7CE38DC}"/>
          </ac:picMkLst>
        </pc:picChg>
        <pc:picChg chg="add del mod">
          <ac:chgData name="Croom, Brandon" userId="61c071b3-5620-40e0-b15a-e0617963535f" providerId="ADAL" clId="{5FBD4376-2A9D-4C30-84E1-785328B3BD57}" dt="2020-07-28T23:11:24.301" v="22"/>
          <ac:picMkLst>
            <pc:docMk/>
            <pc:sldMk cId="790607294" sldId="258"/>
            <ac:picMk id="7" creationId="{657B729F-E175-40A3-BE90-02778C93D8B5}"/>
          </ac:picMkLst>
        </pc:picChg>
        <pc:picChg chg="add del mod">
          <ac:chgData name="Croom, Brandon" userId="61c071b3-5620-40e0-b15a-e0617963535f" providerId="ADAL" clId="{5FBD4376-2A9D-4C30-84E1-785328B3BD57}" dt="2020-07-28T14:34:13.390" v="9"/>
          <ac:picMkLst>
            <pc:docMk/>
            <pc:sldMk cId="790607294" sldId="258"/>
            <ac:picMk id="7" creationId="{9785F1A8-7D0D-4BA8-9284-77ECBB2C8E6E}"/>
          </ac:picMkLst>
        </pc:picChg>
        <pc:picChg chg="add del mod">
          <ac:chgData name="Croom, Brandon" userId="61c071b3-5620-40e0-b15a-e0617963535f" providerId="ADAL" clId="{5FBD4376-2A9D-4C30-84E1-785328B3BD57}" dt="2020-07-28T23:16:49.355" v="25"/>
          <ac:picMkLst>
            <pc:docMk/>
            <pc:sldMk cId="790607294" sldId="258"/>
            <ac:picMk id="8" creationId="{4170C453-9F33-412D-8E76-F3149FB1092B}"/>
          </ac:picMkLst>
        </pc:picChg>
        <pc:picChg chg="add del mod">
          <ac:chgData name="Croom, Brandon" userId="61c071b3-5620-40e0-b15a-e0617963535f" providerId="ADAL" clId="{5FBD4376-2A9D-4C30-84E1-785328B3BD57}" dt="2020-07-28T14:40:42.802" v="11"/>
          <ac:picMkLst>
            <pc:docMk/>
            <pc:sldMk cId="790607294" sldId="258"/>
            <ac:picMk id="8" creationId="{B510B65B-3527-482A-89C0-886DD3311E90}"/>
          </ac:picMkLst>
        </pc:picChg>
        <pc:picChg chg="add del mod">
          <ac:chgData name="Croom, Brandon" userId="61c071b3-5620-40e0-b15a-e0617963535f" providerId="ADAL" clId="{5FBD4376-2A9D-4C30-84E1-785328B3BD57}" dt="2020-07-29T13:00:36.843" v="5637"/>
          <ac:picMkLst>
            <pc:docMk/>
            <pc:sldMk cId="790607294" sldId="258"/>
            <ac:picMk id="9" creationId="{C4B588D3-5F41-40EF-80FE-689BBAB630ED}"/>
          </ac:picMkLst>
        </pc:picChg>
        <pc:picChg chg="add del mod">
          <ac:chgData name="Croom, Brandon" userId="61c071b3-5620-40e0-b15a-e0617963535f" providerId="ADAL" clId="{5FBD4376-2A9D-4C30-84E1-785328B3BD57}" dt="2020-07-28T14:41:52.370" v="13"/>
          <ac:picMkLst>
            <pc:docMk/>
            <pc:sldMk cId="790607294" sldId="258"/>
            <ac:picMk id="9" creationId="{DD26ED52-C07B-4394-B34A-F9D9BE6853B1}"/>
          </ac:picMkLst>
        </pc:picChg>
        <pc:picChg chg="add mod">
          <ac:chgData name="Croom, Brandon" userId="61c071b3-5620-40e0-b15a-e0617963535f" providerId="ADAL" clId="{5FBD4376-2A9D-4C30-84E1-785328B3BD57}" dt="2020-07-29T13:04:16.287" v="5638"/>
          <ac:picMkLst>
            <pc:docMk/>
            <pc:sldMk cId="790607294" sldId="258"/>
            <ac:picMk id="10" creationId="{40BA5234-A29C-4F8B-B3A1-BD3DB8A750AD}"/>
          </ac:picMkLst>
        </pc:picChg>
      </pc:sldChg>
      <pc:sldChg chg="addSp delSp modSp modTransition modAnim">
        <pc:chgData name="Croom, Brandon" userId="61c071b3-5620-40e0-b15a-e0617963535f" providerId="ADAL" clId="{5FBD4376-2A9D-4C30-84E1-785328B3BD57}" dt="2020-07-29T13:04:16.287" v="5638"/>
        <pc:sldMkLst>
          <pc:docMk/>
          <pc:sldMk cId="1715032145" sldId="259"/>
        </pc:sldMkLst>
        <pc:picChg chg="add del mod">
          <ac:chgData name="Croom, Brandon" userId="61c071b3-5620-40e0-b15a-e0617963535f" providerId="ADAL" clId="{5FBD4376-2A9D-4C30-84E1-785328B3BD57}" dt="2020-07-28T14:13:24.637" v="2"/>
          <ac:picMkLst>
            <pc:docMk/>
            <pc:sldMk cId="1715032145" sldId="259"/>
            <ac:picMk id="5" creationId="{388E1D63-8DF5-497B-8F6F-E534D4DB3760}"/>
          </ac:picMkLst>
        </pc:picChg>
        <pc:picChg chg="add del mod">
          <ac:chgData name="Croom, Brandon" userId="61c071b3-5620-40e0-b15a-e0617963535f" providerId="ADAL" clId="{5FBD4376-2A9D-4C30-84E1-785328B3BD57}" dt="2020-07-28T23:02:46.057" v="16"/>
          <ac:picMkLst>
            <pc:docMk/>
            <pc:sldMk cId="1715032145" sldId="259"/>
            <ac:picMk id="5" creationId="{E7469470-108B-483F-BF5A-05CAA33ECD0E}"/>
          </ac:picMkLst>
        </pc:picChg>
        <pc:picChg chg="add del mod">
          <ac:chgData name="Croom, Brandon" userId="61c071b3-5620-40e0-b15a-e0617963535f" providerId="ADAL" clId="{5FBD4376-2A9D-4C30-84E1-785328B3BD57}" dt="2020-07-28T23:07:11.519" v="19"/>
          <ac:picMkLst>
            <pc:docMk/>
            <pc:sldMk cId="1715032145" sldId="259"/>
            <ac:picMk id="6" creationId="{6839DAFA-E46A-47E1-B3F4-FF9F12BC429A}"/>
          </ac:picMkLst>
        </pc:picChg>
        <pc:picChg chg="add del mod">
          <ac:chgData name="Croom, Brandon" userId="61c071b3-5620-40e0-b15a-e0617963535f" providerId="ADAL" clId="{5FBD4376-2A9D-4C30-84E1-785328B3BD57}" dt="2020-07-28T14:32:17.565" v="6"/>
          <ac:picMkLst>
            <pc:docMk/>
            <pc:sldMk cId="1715032145" sldId="259"/>
            <ac:picMk id="6" creationId="{B732B563-1F78-4C29-8255-93D8B909D34A}"/>
          </ac:picMkLst>
        </pc:picChg>
        <pc:picChg chg="add del mod">
          <ac:chgData name="Croom, Brandon" userId="61c071b3-5620-40e0-b15a-e0617963535f" providerId="ADAL" clId="{5FBD4376-2A9D-4C30-84E1-785328B3BD57}" dt="2020-07-28T23:11:24.301" v="22"/>
          <ac:picMkLst>
            <pc:docMk/>
            <pc:sldMk cId="1715032145" sldId="259"/>
            <ac:picMk id="7" creationId="{0E1BA81D-3446-41D6-B62C-73915B688D58}"/>
          </ac:picMkLst>
        </pc:picChg>
        <pc:picChg chg="add del mod">
          <ac:chgData name="Croom, Brandon" userId="61c071b3-5620-40e0-b15a-e0617963535f" providerId="ADAL" clId="{5FBD4376-2A9D-4C30-84E1-785328B3BD57}" dt="2020-07-28T14:41:52.370" v="13"/>
          <ac:picMkLst>
            <pc:docMk/>
            <pc:sldMk cId="1715032145" sldId="259"/>
            <ac:picMk id="7" creationId="{3B20433A-AB69-405A-8E9A-15241AB9EE35}"/>
          </ac:picMkLst>
        </pc:picChg>
        <pc:picChg chg="add del mod">
          <ac:chgData name="Croom, Brandon" userId="61c071b3-5620-40e0-b15a-e0617963535f" providerId="ADAL" clId="{5FBD4376-2A9D-4C30-84E1-785328B3BD57}" dt="2020-07-28T23:16:49.355" v="25"/>
          <ac:picMkLst>
            <pc:docMk/>
            <pc:sldMk cId="1715032145" sldId="259"/>
            <ac:picMk id="8" creationId="{7A4089EB-C9C7-497E-A2D7-8FF580353BE1}"/>
          </ac:picMkLst>
        </pc:picChg>
        <pc:picChg chg="add del mod">
          <ac:chgData name="Croom, Brandon" userId="61c071b3-5620-40e0-b15a-e0617963535f" providerId="ADAL" clId="{5FBD4376-2A9D-4C30-84E1-785328B3BD57}" dt="2020-07-29T13:00:36.843" v="5637"/>
          <ac:picMkLst>
            <pc:docMk/>
            <pc:sldMk cId="1715032145" sldId="259"/>
            <ac:picMk id="9" creationId="{302FD8A4-8430-44BE-B302-285896941814}"/>
          </ac:picMkLst>
        </pc:picChg>
        <pc:picChg chg="add mod">
          <ac:chgData name="Croom, Brandon" userId="61c071b3-5620-40e0-b15a-e0617963535f" providerId="ADAL" clId="{5FBD4376-2A9D-4C30-84E1-785328B3BD57}" dt="2020-07-29T13:04:16.287" v="5638"/>
          <ac:picMkLst>
            <pc:docMk/>
            <pc:sldMk cId="1715032145" sldId="259"/>
            <ac:picMk id="10" creationId="{9A84E289-344C-48C8-A70B-C8956A9B0103}"/>
          </ac:picMkLst>
        </pc:picChg>
      </pc:sldChg>
      <pc:sldChg chg="addSp delSp modSp modTransition modAnim">
        <pc:chgData name="Croom, Brandon" userId="61c071b3-5620-40e0-b15a-e0617963535f" providerId="ADAL" clId="{5FBD4376-2A9D-4C30-84E1-785328B3BD57}" dt="2020-07-29T13:05:30.827" v="5640"/>
        <pc:sldMkLst>
          <pc:docMk/>
          <pc:sldMk cId="1956205691" sldId="260"/>
        </pc:sldMkLst>
        <pc:picChg chg="add del mod">
          <ac:chgData name="Croom, Brandon" userId="61c071b3-5620-40e0-b15a-e0617963535f" providerId="ADAL" clId="{5FBD4376-2A9D-4C30-84E1-785328B3BD57}" dt="2020-07-28T14:13:24.637" v="2"/>
          <ac:picMkLst>
            <pc:docMk/>
            <pc:sldMk cId="1956205691" sldId="260"/>
            <ac:picMk id="5" creationId="{32B9ED15-FD43-49FB-9B9C-2C95334ECB4B}"/>
          </ac:picMkLst>
        </pc:picChg>
        <pc:picChg chg="add del mod">
          <ac:chgData name="Croom, Brandon" userId="61c071b3-5620-40e0-b15a-e0617963535f" providerId="ADAL" clId="{5FBD4376-2A9D-4C30-84E1-785328B3BD57}" dt="2020-07-28T23:02:46.057" v="16"/>
          <ac:picMkLst>
            <pc:docMk/>
            <pc:sldMk cId="1956205691" sldId="260"/>
            <ac:picMk id="5" creationId="{E47335CE-94B8-4659-91B7-66FE902B9515}"/>
          </ac:picMkLst>
        </pc:picChg>
        <pc:picChg chg="add del mod">
          <ac:chgData name="Croom, Brandon" userId="61c071b3-5620-40e0-b15a-e0617963535f" providerId="ADAL" clId="{5FBD4376-2A9D-4C30-84E1-785328B3BD57}" dt="2020-07-28T14:32:17.565" v="6"/>
          <ac:picMkLst>
            <pc:docMk/>
            <pc:sldMk cId="1956205691" sldId="260"/>
            <ac:picMk id="6" creationId="{786D01BC-1213-4661-8816-2C37E3A4059D}"/>
          </ac:picMkLst>
        </pc:picChg>
        <pc:picChg chg="add del mod">
          <ac:chgData name="Croom, Brandon" userId="61c071b3-5620-40e0-b15a-e0617963535f" providerId="ADAL" clId="{5FBD4376-2A9D-4C30-84E1-785328B3BD57}" dt="2020-07-28T23:07:11.519" v="19"/>
          <ac:picMkLst>
            <pc:docMk/>
            <pc:sldMk cId="1956205691" sldId="260"/>
            <ac:picMk id="6" creationId="{7C5EB9C3-0B7F-4046-A4A4-9574FF25C7DF}"/>
          </ac:picMkLst>
        </pc:picChg>
        <pc:picChg chg="add del mod">
          <ac:chgData name="Croom, Brandon" userId="61c071b3-5620-40e0-b15a-e0617963535f" providerId="ADAL" clId="{5FBD4376-2A9D-4C30-84E1-785328B3BD57}" dt="2020-07-28T14:41:52.370" v="13"/>
          <ac:picMkLst>
            <pc:docMk/>
            <pc:sldMk cId="1956205691" sldId="260"/>
            <ac:picMk id="7" creationId="{8FBED74B-4763-48F1-BBEB-FF9292BB2091}"/>
          </ac:picMkLst>
        </pc:picChg>
        <pc:picChg chg="add del mod">
          <ac:chgData name="Croom, Brandon" userId="61c071b3-5620-40e0-b15a-e0617963535f" providerId="ADAL" clId="{5FBD4376-2A9D-4C30-84E1-785328B3BD57}" dt="2020-07-28T23:11:24.301" v="22"/>
          <ac:picMkLst>
            <pc:docMk/>
            <pc:sldMk cId="1956205691" sldId="260"/>
            <ac:picMk id="7" creationId="{A7DC4344-F07D-4592-B8D7-5F7F57A2BEC0}"/>
          </ac:picMkLst>
        </pc:picChg>
        <pc:picChg chg="add del mod">
          <ac:chgData name="Croom, Brandon" userId="61c071b3-5620-40e0-b15a-e0617963535f" providerId="ADAL" clId="{5FBD4376-2A9D-4C30-84E1-785328B3BD57}" dt="2020-07-28T23:16:49.355" v="25"/>
          <ac:picMkLst>
            <pc:docMk/>
            <pc:sldMk cId="1956205691" sldId="260"/>
            <ac:picMk id="8" creationId="{DF7D4217-420B-4DF6-9E27-2B640032BC61}"/>
          </ac:picMkLst>
        </pc:picChg>
        <pc:picChg chg="add del mod">
          <ac:chgData name="Croom, Brandon" userId="61c071b3-5620-40e0-b15a-e0617963535f" providerId="ADAL" clId="{5FBD4376-2A9D-4C30-84E1-785328B3BD57}" dt="2020-07-29T13:00:36.843" v="5637"/>
          <ac:picMkLst>
            <pc:docMk/>
            <pc:sldMk cId="1956205691" sldId="260"/>
            <ac:picMk id="9" creationId="{8A03F916-A25C-4793-85A0-AAD24C5D51C4}"/>
          </ac:picMkLst>
        </pc:picChg>
        <pc:picChg chg="add del mod">
          <ac:chgData name="Croom, Brandon" userId="61c071b3-5620-40e0-b15a-e0617963535f" providerId="ADAL" clId="{5FBD4376-2A9D-4C30-84E1-785328B3BD57}" dt="2020-07-29T13:04:20.566" v="5639"/>
          <ac:picMkLst>
            <pc:docMk/>
            <pc:sldMk cId="1956205691" sldId="260"/>
            <ac:picMk id="10" creationId="{844CE8FA-B759-49EC-8F81-C9C02F37C996}"/>
          </ac:picMkLst>
        </pc:picChg>
        <pc:picChg chg="add mod">
          <ac:chgData name="Croom, Brandon" userId="61c071b3-5620-40e0-b15a-e0617963535f" providerId="ADAL" clId="{5FBD4376-2A9D-4C30-84E1-785328B3BD57}" dt="2020-07-29T13:05:30.827" v="5640"/>
          <ac:picMkLst>
            <pc:docMk/>
            <pc:sldMk cId="1956205691" sldId="260"/>
            <ac:picMk id="11" creationId="{EC56B34D-0E38-4856-B699-EBBB230F176B}"/>
          </ac:picMkLst>
        </pc:picChg>
      </pc:sldChg>
      <pc:sldChg chg="addSp delSp modSp modTransition modAnim modNotesTx">
        <pc:chgData name="Croom, Brandon" userId="61c071b3-5620-40e0-b15a-e0617963535f" providerId="ADAL" clId="{5FBD4376-2A9D-4C30-84E1-785328B3BD57}" dt="2020-07-29T14:27:10.985" v="5687"/>
        <pc:sldMkLst>
          <pc:docMk/>
          <pc:sldMk cId="1563735437" sldId="261"/>
        </pc:sldMkLst>
        <pc:picChg chg="add del mod">
          <ac:chgData name="Croom, Brandon" userId="61c071b3-5620-40e0-b15a-e0617963535f" providerId="ADAL" clId="{5FBD4376-2A9D-4C30-84E1-785328B3BD57}" dt="2020-07-29T13:00:36.843" v="5637"/>
          <ac:picMkLst>
            <pc:docMk/>
            <pc:sldMk cId="1563735437" sldId="261"/>
            <ac:picMk id="5" creationId="{C65DC46F-91B6-42B8-93E2-34A6AB15F027}"/>
          </ac:picMkLst>
        </pc:picChg>
        <pc:picChg chg="add del mod">
          <ac:chgData name="Croom, Brandon" userId="61c071b3-5620-40e0-b15a-e0617963535f" providerId="ADAL" clId="{5FBD4376-2A9D-4C30-84E1-785328B3BD57}" dt="2020-07-29T14:25:36.539" v="5684"/>
          <ac:picMkLst>
            <pc:docMk/>
            <pc:sldMk cId="1563735437" sldId="261"/>
            <ac:picMk id="6" creationId="{A5EFE4D8-4159-4293-8D93-C09804CFBF29}"/>
          </ac:picMkLst>
        </pc:picChg>
        <pc:picChg chg="add del mod">
          <ac:chgData name="Croom, Brandon" userId="61c071b3-5620-40e0-b15a-e0617963535f" providerId="ADAL" clId="{5FBD4376-2A9D-4C30-84E1-785328B3BD57}" dt="2020-07-29T14:26:17.526" v="5686"/>
          <ac:picMkLst>
            <pc:docMk/>
            <pc:sldMk cId="1563735437" sldId="261"/>
            <ac:picMk id="7" creationId="{EC0381CC-7180-4455-A826-2AD81EF77DA5}"/>
          </ac:picMkLst>
        </pc:picChg>
        <pc:picChg chg="add mod">
          <ac:chgData name="Croom, Brandon" userId="61c071b3-5620-40e0-b15a-e0617963535f" providerId="ADAL" clId="{5FBD4376-2A9D-4C30-84E1-785328B3BD57}" dt="2020-07-29T14:27:10.985" v="5687"/>
          <ac:picMkLst>
            <pc:docMk/>
            <pc:sldMk cId="1563735437" sldId="261"/>
            <ac:picMk id="8" creationId="{517BB02D-A97E-4AE0-AA16-DF46FCDAD908}"/>
          </ac:picMkLst>
        </pc:picChg>
      </pc:sldChg>
      <pc:sldChg chg="addSp delSp modSp modTransition modAnim">
        <pc:chgData name="Croom, Brandon" userId="61c071b3-5620-40e0-b15a-e0617963535f" providerId="ADAL" clId="{5FBD4376-2A9D-4C30-84E1-785328B3BD57}" dt="2020-07-29T13:04:16.287" v="5638"/>
        <pc:sldMkLst>
          <pc:docMk/>
          <pc:sldMk cId="3608697842" sldId="262"/>
        </pc:sldMkLst>
        <pc:spChg chg="mod">
          <ac:chgData name="Croom, Brandon" userId="61c071b3-5620-40e0-b15a-e0617963535f" providerId="ADAL" clId="{5FBD4376-2A9D-4C30-84E1-785328B3BD57}" dt="2020-07-29T01:15:11.493" v="41" actId="20577"/>
          <ac:spMkLst>
            <pc:docMk/>
            <pc:sldMk cId="3608697842" sldId="262"/>
            <ac:spMk id="3" creationId="{E405D5D0-BECD-41BA-9E36-0E6AF5C9F25A}"/>
          </ac:spMkLst>
        </pc:spChg>
        <pc:picChg chg="add del mod">
          <ac:chgData name="Croom, Brandon" userId="61c071b3-5620-40e0-b15a-e0617963535f" providerId="ADAL" clId="{5FBD4376-2A9D-4C30-84E1-785328B3BD57}" dt="2020-07-28T14:13:24.637" v="2"/>
          <ac:picMkLst>
            <pc:docMk/>
            <pc:sldMk cId="3608697842" sldId="262"/>
            <ac:picMk id="5" creationId="{19AF257E-16A5-4E89-91B6-3DE0470668EA}"/>
          </ac:picMkLst>
        </pc:picChg>
        <pc:picChg chg="add del mod">
          <ac:chgData name="Croom, Brandon" userId="61c071b3-5620-40e0-b15a-e0617963535f" providerId="ADAL" clId="{5FBD4376-2A9D-4C30-84E1-785328B3BD57}" dt="2020-07-28T23:02:46.057" v="16"/>
          <ac:picMkLst>
            <pc:docMk/>
            <pc:sldMk cId="3608697842" sldId="262"/>
            <ac:picMk id="5" creationId="{6B96178B-C697-430A-9C40-5047A66D0B29}"/>
          </ac:picMkLst>
        </pc:picChg>
        <pc:picChg chg="add del mod">
          <ac:chgData name="Croom, Brandon" userId="61c071b3-5620-40e0-b15a-e0617963535f" providerId="ADAL" clId="{5FBD4376-2A9D-4C30-84E1-785328B3BD57}" dt="2020-07-28T23:07:11.519" v="19"/>
          <ac:picMkLst>
            <pc:docMk/>
            <pc:sldMk cId="3608697842" sldId="262"/>
            <ac:picMk id="10" creationId="{55E42437-032A-4A2F-A297-3E6FC7931916}"/>
          </ac:picMkLst>
        </pc:picChg>
        <pc:picChg chg="add del mod">
          <ac:chgData name="Croom, Brandon" userId="61c071b3-5620-40e0-b15a-e0617963535f" providerId="ADAL" clId="{5FBD4376-2A9D-4C30-84E1-785328B3BD57}" dt="2020-07-28T14:32:17.565" v="6"/>
          <ac:picMkLst>
            <pc:docMk/>
            <pc:sldMk cId="3608697842" sldId="262"/>
            <ac:picMk id="10" creationId="{CF66C2A0-2C10-4B24-B5D6-B0EA9A716ED3}"/>
          </ac:picMkLst>
        </pc:picChg>
        <pc:picChg chg="add del mod">
          <ac:chgData name="Croom, Brandon" userId="61c071b3-5620-40e0-b15a-e0617963535f" providerId="ADAL" clId="{5FBD4376-2A9D-4C30-84E1-785328B3BD57}" dt="2020-07-28T14:41:52.370" v="13"/>
          <ac:picMkLst>
            <pc:docMk/>
            <pc:sldMk cId="3608697842" sldId="262"/>
            <ac:picMk id="11" creationId="{AE73564D-8F44-4B91-947B-92918804CB93}"/>
          </ac:picMkLst>
        </pc:picChg>
        <pc:picChg chg="add del mod">
          <ac:chgData name="Croom, Brandon" userId="61c071b3-5620-40e0-b15a-e0617963535f" providerId="ADAL" clId="{5FBD4376-2A9D-4C30-84E1-785328B3BD57}" dt="2020-07-28T23:11:24.301" v="22"/>
          <ac:picMkLst>
            <pc:docMk/>
            <pc:sldMk cId="3608697842" sldId="262"/>
            <ac:picMk id="11" creationId="{AFAE35E1-FF19-4C9A-BDC2-23D6A920D253}"/>
          </ac:picMkLst>
        </pc:picChg>
        <pc:picChg chg="add del mod">
          <ac:chgData name="Croom, Brandon" userId="61c071b3-5620-40e0-b15a-e0617963535f" providerId="ADAL" clId="{5FBD4376-2A9D-4C30-84E1-785328B3BD57}" dt="2020-07-28T23:16:49.355" v="25"/>
          <ac:picMkLst>
            <pc:docMk/>
            <pc:sldMk cId="3608697842" sldId="262"/>
            <ac:picMk id="12" creationId="{05D19394-0712-414E-910D-C2D3C9E8077C}"/>
          </ac:picMkLst>
        </pc:picChg>
        <pc:picChg chg="add del mod">
          <ac:chgData name="Croom, Brandon" userId="61c071b3-5620-40e0-b15a-e0617963535f" providerId="ADAL" clId="{5FBD4376-2A9D-4C30-84E1-785328B3BD57}" dt="2020-07-29T13:00:36.843" v="5637"/>
          <ac:picMkLst>
            <pc:docMk/>
            <pc:sldMk cId="3608697842" sldId="262"/>
            <ac:picMk id="13" creationId="{2070FCC8-FF5C-4CA2-B9C0-6EB703C8BA84}"/>
          </ac:picMkLst>
        </pc:picChg>
        <pc:picChg chg="add mod">
          <ac:chgData name="Croom, Brandon" userId="61c071b3-5620-40e0-b15a-e0617963535f" providerId="ADAL" clId="{5FBD4376-2A9D-4C30-84E1-785328B3BD57}" dt="2020-07-29T13:04:16.287" v="5638"/>
          <ac:picMkLst>
            <pc:docMk/>
            <pc:sldMk cId="3608697842" sldId="262"/>
            <ac:picMk id="14" creationId="{22876D94-C8E3-4BB9-BEE6-EDBA3195384A}"/>
          </ac:picMkLst>
        </pc:picChg>
      </pc:sldChg>
      <pc:sldChg chg="addSp delSp modSp modTransition modAnim modNotesTx">
        <pc:chgData name="Croom, Brandon" userId="61c071b3-5620-40e0-b15a-e0617963535f" providerId="ADAL" clId="{5FBD4376-2A9D-4C30-84E1-785328B3BD57}" dt="2020-07-29T13:09:22.598" v="5642"/>
        <pc:sldMkLst>
          <pc:docMk/>
          <pc:sldMk cId="3116670763" sldId="263"/>
        </pc:sldMkLst>
        <pc:picChg chg="add del mod">
          <ac:chgData name="Croom, Brandon" userId="61c071b3-5620-40e0-b15a-e0617963535f" providerId="ADAL" clId="{5FBD4376-2A9D-4C30-84E1-785328B3BD57}" dt="2020-07-28T23:02:46.057" v="16"/>
          <ac:picMkLst>
            <pc:docMk/>
            <pc:sldMk cId="3116670763" sldId="263"/>
            <ac:picMk id="7" creationId="{252002D4-D8E4-483E-8F2E-BE466E601AFE}"/>
          </ac:picMkLst>
        </pc:picChg>
        <pc:picChg chg="add del mod">
          <ac:chgData name="Croom, Brandon" userId="61c071b3-5620-40e0-b15a-e0617963535f" providerId="ADAL" clId="{5FBD4376-2A9D-4C30-84E1-785328B3BD57}" dt="2020-07-28T14:13:24.637" v="2"/>
          <ac:picMkLst>
            <pc:docMk/>
            <pc:sldMk cId="3116670763" sldId="263"/>
            <ac:picMk id="7" creationId="{479362E9-88D2-4C96-B4BE-970A0014E3B9}"/>
          </ac:picMkLst>
        </pc:picChg>
        <pc:picChg chg="add del mod">
          <ac:chgData name="Croom, Brandon" userId="61c071b3-5620-40e0-b15a-e0617963535f" providerId="ADAL" clId="{5FBD4376-2A9D-4C30-84E1-785328B3BD57}" dt="2020-07-28T14:32:17.565" v="6"/>
          <ac:picMkLst>
            <pc:docMk/>
            <pc:sldMk cId="3116670763" sldId="263"/>
            <ac:picMk id="9" creationId="{42F0A0D5-2DEC-4707-9C16-BFC54FE7B2BC}"/>
          </ac:picMkLst>
        </pc:picChg>
        <pc:picChg chg="add del mod">
          <ac:chgData name="Croom, Brandon" userId="61c071b3-5620-40e0-b15a-e0617963535f" providerId="ADAL" clId="{5FBD4376-2A9D-4C30-84E1-785328B3BD57}" dt="2020-07-28T23:07:11.519" v="19"/>
          <ac:picMkLst>
            <pc:docMk/>
            <pc:sldMk cId="3116670763" sldId="263"/>
            <ac:picMk id="9" creationId="{84A12DA5-B25C-4B1A-B138-24C19A24AA85}"/>
          </ac:picMkLst>
        </pc:picChg>
        <pc:picChg chg="add del mod">
          <ac:chgData name="Croom, Brandon" userId="61c071b3-5620-40e0-b15a-e0617963535f" providerId="ADAL" clId="{5FBD4376-2A9D-4C30-84E1-785328B3BD57}" dt="2020-07-28T23:11:24.301" v="22"/>
          <ac:picMkLst>
            <pc:docMk/>
            <pc:sldMk cId="3116670763" sldId="263"/>
            <ac:picMk id="10" creationId="{B7F5D21A-5833-45DD-8583-30201C6F4FF4}"/>
          </ac:picMkLst>
        </pc:picChg>
        <pc:picChg chg="add del mod">
          <ac:chgData name="Croom, Brandon" userId="61c071b3-5620-40e0-b15a-e0617963535f" providerId="ADAL" clId="{5FBD4376-2A9D-4C30-84E1-785328B3BD57}" dt="2020-07-28T14:41:52.370" v="13"/>
          <ac:picMkLst>
            <pc:docMk/>
            <pc:sldMk cId="3116670763" sldId="263"/>
            <ac:picMk id="10" creationId="{D67208D1-7887-4F0F-B948-79E5D49E3026}"/>
          </ac:picMkLst>
        </pc:picChg>
        <pc:picChg chg="add del mod">
          <ac:chgData name="Croom, Brandon" userId="61c071b3-5620-40e0-b15a-e0617963535f" providerId="ADAL" clId="{5FBD4376-2A9D-4C30-84E1-785328B3BD57}" dt="2020-07-28T23:16:49.355" v="25"/>
          <ac:picMkLst>
            <pc:docMk/>
            <pc:sldMk cId="3116670763" sldId="263"/>
            <ac:picMk id="11" creationId="{D8306402-DDD9-4143-99DA-6162EABE3A8C}"/>
          </ac:picMkLst>
        </pc:picChg>
        <pc:picChg chg="add del mod">
          <ac:chgData name="Croom, Brandon" userId="61c071b3-5620-40e0-b15a-e0617963535f" providerId="ADAL" clId="{5FBD4376-2A9D-4C30-84E1-785328B3BD57}" dt="2020-07-29T13:00:36.843" v="5637"/>
          <ac:picMkLst>
            <pc:docMk/>
            <pc:sldMk cId="3116670763" sldId="263"/>
            <ac:picMk id="12" creationId="{B41FE967-4C50-4496-ACEB-AEE354D50FC9}"/>
          </ac:picMkLst>
        </pc:picChg>
        <pc:picChg chg="add del mod">
          <ac:chgData name="Croom, Brandon" userId="61c071b3-5620-40e0-b15a-e0617963535f" providerId="ADAL" clId="{5FBD4376-2A9D-4C30-84E1-785328B3BD57}" dt="2020-07-29T13:05:34.241" v="5641"/>
          <ac:picMkLst>
            <pc:docMk/>
            <pc:sldMk cId="3116670763" sldId="263"/>
            <ac:picMk id="13" creationId="{646B99EC-CA68-4D3E-8CBC-4C6EBD431CA8}"/>
          </ac:picMkLst>
        </pc:picChg>
        <pc:picChg chg="add mod">
          <ac:chgData name="Croom, Brandon" userId="61c071b3-5620-40e0-b15a-e0617963535f" providerId="ADAL" clId="{5FBD4376-2A9D-4C30-84E1-785328B3BD57}" dt="2020-07-29T13:09:22.598" v="5642"/>
          <ac:picMkLst>
            <pc:docMk/>
            <pc:sldMk cId="3116670763" sldId="263"/>
            <ac:picMk id="14" creationId="{0E8C8178-47EE-4723-94DC-CA3EC9AB82B2}"/>
          </ac:picMkLst>
        </pc:picChg>
      </pc:sldChg>
      <pc:sldChg chg="addSp delSp modSp modTransition modAnim">
        <pc:chgData name="Croom, Brandon" userId="61c071b3-5620-40e0-b15a-e0617963535f" providerId="ADAL" clId="{5FBD4376-2A9D-4C30-84E1-785328B3BD57}" dt="2020-07-29T13:09:22.598" v="5642"/>
        <pc:sldMkLst>
          <pc:docMk/>
          <pc:sldMk cId="1887360039" sldId="264"/>
        </pc:sldMkLst>
        <pc:picChg chg="add del mod">
          <ac:chgData name="Croom, Brandon" userId="61c071b3-5620-40e0-b15a-e0617963535f" providerId="ADAL" clId="{5FBD4376-2A9D-4C30-84E1-785328B3BD57}" dt="2020-07-28T14:13:24.637" v="2"/>
          <ac:picMkLst>
            <pc:docMk/>
            <pc:sldMk cId="1887360039" sldId="264"/>
            <ac:picMk id="5" creationId="{1006B04A-9655-4AE2-B5C1-02C814853A2E}"/>
          </ac:picMkLst>
        </pc:picChg>
        <pc:picChg chg="add del mod">
          <ac:chgData name="Croom, Brandon" userId="61c071b3-5620-40e0-b15a-e0617963535f" providerId="ADAL" clId="{5FBD4376-2A9D-4C30-84E1-785328B3BD57}" dt="2020-07-29T13:00:36.843" v="5637"/>
          <ac:picMkLst>
            <pc:docMk/>
            <pc:sldMk cId="1887360039" sldId="264"/>
            <ac:picMk id="5" creationId="{330B9C1B-0A32-41B4-8D0F-C0A997AD9310}"/>
          </ac:picMkLst>
        </pc:picChg>
        <pc:picChg chg="add mod">
          <ac:chgData name="Croom, Brandon" userId="61c071b3-5620-40e0-b15a-e0617963535f" providerId="ADAL" clId="{5FBD4376-2A9D-4C30-84E1-785328B3BD57}" dt="2020-07-29T13:09:22.598" v="5642"/>
          <ac:picMkLst>
            <pc:docMk/>
            <pc:sldMk cId="1887360039" sldId="264"/>
            <ac:picMk id="6" creationId="{29DA45BF-22C6-4106-94FC-B757303ADB5D}"/>
          </ac:picMkLst>
        </pc:picChg>
      </pc:sldChg>
      <pc:sldChg chg="addSp delSp modSp modTransition modAnim modNotesTx">
        <pc:chgData name="Croom, Brandon" userId="61c071b3-5620-40e0-b15a-e0617963535f" providerId="ADAL" clId="{5FBD4376-2A9D-4C30-84E1-785328B3BD57}" dt="2020-07-29T13:16:43.436" v="5646"/>
        <pc:sldMkLst>
          <pc:docMk/>
          <pc:sldMk cId="497667460" sldId="265"/>
        </pc:sldMkLst>
        <pc:picChg chg="add del mod">
          <ac:chgData name="Croom, Brandon" userId="61c071b3-5620-40e0-b15a-e0617963535f" providerId="ADAL" clId="{5FBD4376-2A9D-4C30-84E1-785328B3BD57}" dt="2020-07-28T14:13:24.637" v="2"/>
          <ac:picMkLst>
            <pc:docMk/>
            <pc:sldMk cId="497667460" sldId="265"/>
            <ac:picMk id="5" creationId="{70808EFC-F830-4E0C-A121-5E2565B4ABC6}"/>
          </ac:picMkLst>
        </pc:picChg>
        <pc:picChg chg="add del mod">
          <ac:chgData name="Croom, Brandon" userId="61c071b3-5620-40e0-b15a-e0617963535f" providerId="ADAL" clId="{5FBD4376-2A9D-4C30-84E1-785328B3BD57}" dt="2020-07-29T13:00:36.843" v="5637"/>
          <ac:picMkLst>
            <pc:docMk/>
            <pc:sldMk cId="497667460" sldId="265"/>
            <ac:picMk id="5" creationId="{8EFDDA36-B6AE-438F-B94D-5EC8F8543EAD}"/>
          </ac:picMkLst>
        </pc:picChg>
        <pc:picChg chg="add del mod">
          <ac:chgData name="Croom, Brandon" userId="61c071b3-5620-40e0-b15a-e0617963535f" providerId="ADAL" clId="{5FBD4376-2A9D-4C30-84E1-785328B3BD57}" dt="2020-07-29T13:10:38.155" v="5643"/>
          <ac:picMkLst>
            <pc:docMk/>
            <pc:sldMk cId="497667460" sldId="265"/>
            <ac:picMk id="6" creationId="{7D7F634E-45A0-4B41-A0CB-7CCCD6EE125C}"/>
          </ac:picMkLst>
        </pc:picChg>
        <pc:picChg chg="add del mod">
          <ac:chgData name="Croom, Brandon" userId="61c071b3-5620-40e0-b15a-e0617963535f" providerId="ADAL" clId="{5FBD4376-2A9D-4C30-84E1-785328B3BD57}" dt="2020-07-29T13:11:12.715" v="5645"/>
          <ac:picMkLst>
            <pc:docMk/>
            <pc:sldMk cId="497667460" sldId="265"/>
            <ac:picMk id="7" creationId="{C81361FE-4AC2-431B-8F21-0EEF1F9C7B8F}"/>
          </ac:picMkLst>
        </pc:picChg>
        <pc:picChg chg="add mod">
          <ac:chgData name="Croom, Brandon" userId="61c071b3-5620-40e0-b15a-e0617963535f" providerId="ADAL" clId="{5FBD4376-2A9D-4C30-84E1-785328B3BD57}" dt="2020-07-29T13:16:43.436" v="5646"/>
          <ac:picMkLst>
            <pc:docMk/>
            <pc:sldMk cId="497667460" sldId="265"/>
            <ac:picMk id="8" creationId="{2A064867-F0D7-4AFB-94FF-3791842D2E8E}"/>
          </ac:picMkLst>
        </pc:picChg>
      </pc:sldChg>
      <pc:sldChg chg="addSp delSp modSp modTransition modAnim">
        <pc:chgData name="Croom, Brandon" userId="61c071b3-5620-40e0-b15a-e0617963535f" providerId="ADAL" clId="{5FBD4376-2A9D-4C30-84E1-785328B3BD57}" dt="2020-07-29T13:16:43.436" v="5646"/>
        <pc:sldMkLst>
          <pc:docMk/>
          <pc:sldMk cId="1780602" sldId="267"/>
        </pc:sldMkLst>
        <pc:picChg chg="add del mod">
          <ac:chgData name="Croom, Brandon" userId="61c071b3-5620-40e0-b15a-e0617963535f" providerId="ADAL" clId="{5FBD4376-2A9D-4C30-84E1-785328B3BD57}" dt="2020-07-29T13:00:36.843" v="5637"/>
          <ac:picMkLst>
            <pc:docMk/>
            <pc:sldMk cId="1780602" sldId="267"/>
            <ac:picMk id="6" creationId="{28DE1846-B6FA-4154-B0F0-E781F84EC09D}"/>
          </ac:picMkLst>
        </pc:picChg>
        <pc:picChg chg="add del mod">
          <ac:chgData name="Croom, Brandon" userId="61c071b3-5620-40e0-b15a-e0617963535f" providerId="ADAL" clId="{5FBD4376-2A9D-4C30-84E1-785328B3BD57}" dt="2020-07-28T14:13:24.637" v="2"/>
          <ac:picMkLst>
            <pc:docMk/>
            <pc:sldMk cId="1780602" sldId="267"/>
            <ac:picMk id="6" creationId="{8784366C-869A-43EE-A44D-6988484CB6E2}"/>
          </ac:picMkLst>
        </pc:picChg>
        <pc:picChg chg="add mod">
          <ac:chgData name="Croom, Brandon" userId="61c071b3-5620-40e0-b15a-e0617963535f" providerId="ADAL" clId="{5FBD4376-2A9D-4C30-84E1-785328B3BD57}" dt="2020-07-29T13:16:43.436" v="5646"/>
          <ac:picMkLst>
            <pc:docMk/>
            <pc:sldMk cId="1780602" sldId="267"/>
            <ac:picMk id="7" creationId="{5E748E9F-97CD-45BA-A57A-ED48734AE05B}"/>
          </ac:picMkLst>
        </pc:picChg>
      </pc:sldChg>
      <pc:sldChg chg="addSp delSp modSp modTransition modAnim">
        <pc:chgData name="Croom, Brandon" userId="61c071b3-5620-40e0-b15a-e0617963535f" providerId="ADAL" clId="{5FBD4376-2A9D-4C30-84E1-785328B3BD57}" dt="2020-07-29T13:16:43.436" v="5646"/>
        <pc:sldMkLst>
          <pc:docMk/>
          <pc:sldMk cId="205403654" sldId="268"/>
        </pc:sldMkLst>
        <pc:picChg chg="add del mod">
          <ac:chgData name="Croom, Brandon" userId="61c071b3-5620-40e0-b15a-e0617963535f" providerId="ADAL" clId="{5FBD4376-2A9D-4C30-84E1-785328B3BD57}" dt="2020-07-29T13:00:36.843" v="5637"/>
          <ac:picMkLst>
            <pc:docMk/>
            <pc:sldMk cId="205403654" sldId="268"/>
            <ac:picMk id="5" creationId="{04E1C77F-BC84-4BE1-8BF6-9C1F9576DDBF}"/>
          </ac:picMkLst>
        </pc:picChg>
        <pc:picChg chg="add del mod">
          <ac:chgData name="Croom, Brandon" userId="61c071b3-5620-40e0-b15a-e0617963535f" providerId="ADAL" clId="{5FBD4376-2A9D-4C30-84E1-785328B3BD57}" dt="2020-07-28T14:13:24.637" v="2"/>
          <ac:picMkLst>
            <pc:docMk/>
            <pc:sldMk cId="205403654" sldId="268"/>
            <ac:picMk id="5" creationId="{47C2B172-CA6B-45E6-87C0-098E2D470B99}"/>
          </ac:picMkLst>
        </pc:picChg>
        <pc:picChg chg="add mod">
          <ac:chgData name="Croom, Brandon" userId="61c071b3-5620-40e0-b15a-e0617963535f" providerId="ADAL" clId="{5FBD4376-2A9D-4C30-84E1-785328B3BD57}" dt="2020-07-29T13:16:43.436" v="5646"/>
          <ac:picMkLst>
            <pc:docMk/>
            <pc:sldMk cId="205403654" sldId="268"/>
            <ac:picMk id="8" creationId="{F35A704E-7661-4FBF-B646-AC4CB5CBDAAB}"/>
          </ac:picMkLst>
        </pc:picChg>
      </pc:sldChg>
      <pc:sldChg chg="addSp delSp modSp modTransition modAnim">
        <pc:chgData name="Croom, Brandon" userId="61c071b3-5620-40e0-b15a-e0617963535f" providerId="ADAL" clId="{5FBD4376-2A9D-4C30-84E1-785328B3BD57}" dt="2020-07-29T13:17:33.303" v="5648"/>
        <pc:sldMkLst>
          <pc:docMk/>
          <pc:sldMk cId="1585366702" sldId="269"/>
        </pc:sldMkLst>
        <pc:picChg chg="add del mod">
          <ac:chgData name="Croom, Brandon" userId="61c071b3-5620-40e0-b15a-e0617963535f" providerId="ADAL" clId="{5FBD4376-2A9D-4C30-84E1-785328B3BD57}" dt="2020-07-28T14:13:24.637" v="2"/>
          <ac:picMkLst>
            <pc:docMk/>
            <pc:sldMk cId="1585366702" sldId="269"/>
            <ac:picMk id="6" creationId="{168B41BC-629D-4C70-B0D5-65904AA72012}"/>
          </ac:picMkLst>
        </pc:picChg>
        <pc:picChg chg="add del mod">
          <ac:chgData name="Croom, Brandon" userId="61c071b3-5620-40e0-b15a-e0617963535f" providerId="ADAL" clId="{5FBD4376-2A9D-4C30-84E1-785328B3BD57}" dt="2020-07-29T13:00:36.843" v="5637"/>
          <ac:picMkLst>
            <pc:docMk/>
            <pc:sldMk cId="1585366702" sldId="269"/>
            <ac:picMk id="6" creationId="{8ECFB34F-AF3D-4EC7-B485-288989B005DE}"/>
          </ac:picMkLst>
        </pc:picChg>
        <pc:picChg chg="add del mod">
          <ac:chgData name="Croom, Brandon" userId="61c071b3-5620-40e0-b15a-e0617963535f" providerId="ADAL" clId="{5FBD4376-2A9D-4C30-84E1-785328B3BD57}" dt="2020-07-29T13:16:48.257" v="5647"/>
          <ac:picMkLst>
            <pc:docMk/>
            <pc:sldMk cId="1585366702" sldId="269"/>
            <ac:picMk id="7" creationId="{445EA0D8-3930-47DC-9437-98DD9AA39E4E}"/>
          </ac:picMkLst>
        </pc:picChg>
        <pc:picChg chg="add mod">
          <ac:chgData name="Croom, Brandon" userId="61c071b3-5620-40e0-b15a-e0617963535f" providerId="ADAL" clId="{5FBD4376-2A9D-4C30-84E1-785328B3BD57}" dt="2020-07-29T13:17:33.303" v="5648"/>
          <ac:picMkLst>
            <pc:docMk/>
            <pc:sldMk cId="1585366702" sldId="269"/>
            <ac:picMk id="9" creationId="{45F97520-9F5A-476C-BDB4-D1AB446ACDE6}"/>
          </ac:picMkLst>
        </pc:picChg>
      </pc:sldChg>
      <pc:sldChg chg="addSp delSp modSp modTransition modAnim modNotesTx">
        <pc:chgData name="Croom, Brandon" userId="61c071b3-5620-40e0-b15a-e0617963535f" providerId="ADAL" clId="{5FBD4376-2A9D-4C30-84E1-785328B3BD57}" dt="2020-07-29T13:21:51.974" v="5658"/>
        <pc:sldMkLst>
          <pc:docMk/>
          <pc:sldMk cId="3272921586" sldId="270"/>
        </pc:sldMkLst>
        <pc:spChg chg="mod">
          <ac:chgData name="Croom, Brandon" userId="61c071b3-5620-40e0-b15a-e0617963535f" providerId="ADAL" clId="{5FBD4376-2A9D-4C30-84E1-785328B3BD57}" dt="2020-07-29T11:30:40.602" v="235" actId="20577"/>
          <ac:spMkLst>
            <pc:docMk/>
            <pc:sldMk cId="3272921586" sldId="270"/>
            <ac:spMk id="3" creationId="{7F0FE561-1CC6-4040-8DA7-5442F33E0C3A}"/>
          </ac:spMkLst>
        </pc:spChg>
        <pc:picChg chg="add del mod">
          <ac:chgData name="Croom, Brandon" userId="61c071b3-5620-40e0-b15a-e0617963535f" providerId="ADAL" clId="{5FBD4376-2A9D-4C30-84E1-785328B3BD57}" dt="2020-07-28T14:13:24.637" v="2"/>
          <ac:picMkLst>
            <pc:docMk/>
            <pc:sldMk cId="3272921586" sldId="270"/>
            <ac:picMk id="5" creationId="{040CB7E0-092E-40D0-9379-F7914455E3D7}"/>
          </ac:picMkLst>
        </pc:picChg>
        <pc:picChg chg="add del mod">
          <ac:chgData name="Croom, Brandon" userId="61c071b3-5620-40e0-b15a-e0617963535f" providerId="ADAL" clId="{5FBD4376-2A9D-4C30-84E1-785328B3BD57}" dt="2020-07-29T13:00:36.843" v="5637"/>
          <ac:picMkLst>
            <pc:docMk/>
            <pc:sldMk cId="3272921586" sldId="270"/>
            <ac:picMk id="5" creationId="{5CA5D109-C339-4D54-8ACD-474059E859B7}"/>
          </ac:picMkLst>
        </pc:picChg>
        <pc:picChg chg="add del mod">
          <ac:chgData name="Croom, Brandon" userId="61c071b3-5620-40e0-b15a-e0617963535f" providerId="ADAL" clId="{5FBD4376-2A9D-4C30-84E1-785328B3BD57}" dt="2020-07-29T13:20:17.858" v="5657"/>
          <ac:picMkLst>
            <pc:docMk/>
            <pc:sldMk cId="3272921586" sldId="270"/>
            <ac:picMk id="6" creationId="{5863E6C8-9D96-4412-A745-803490258E83}"/>
          </ac:picMkLst>
        </pc:picChg>
        <pc:picChg chg="add mod">
          <ac:chgData name="Croom, Brandon" userId="61c071b3-5620-40e0-b15a-e0617963535f" providerId="ADAL" clId="{5FBD4376-2A9D-4C30-84E1-785328B3BD57}" dt="2020-07-29T13:21:51.974" v="5658"/>
          <ac:picMkLst>
            <pc:docMk/>
            <pc:sldMk cId="3272921586" sldId="270"/>
            <ac:picMk id="7" creationId="{98C12833-82FF-40CE-94EF-FF8D056993AF}"/>
          </ac:picMkLst>
        </pc:picChg>
      </pc:sldChg>
      <pc:sldChg chg="addSp delSp modSp modTransition modAnim">
        <pc:chgData name="Croom, Brandon" userId="61c071b3-5620-40e0-b15a-e0617963535f" providerId="ADAL" clId="{5FBD4376-2A9D-4C30-84E1-785328B3BD57}" dt="2020-07-29T13:19:27.716" v="5654"/>
        <pc:sldMkLst>
          <pc:docMk/>
          <pc:sldMk cId="1930726625" sldId="271"/>
        </pc:sldMkLst>
        <pc:picChg chg="add del mod">
          <ac:chgData name="Croom, Brandon" userId="61c071b3-5620-40e0-b15a-e0617963535f" providerId="ADAL" clId="{5FBD4376-2A9D-4C30-84E1-785328B3BD57}" dt="2020-07-28T14:13:24.637" v="2"/>
          <ac:picMkLst>
            <pc:docMk/>
            <pc:sldMk cId="1930726625" sldId="271"/>
            <ac:picMk id="5" creationId="{A801C235-2982-463F-B931-421048FBDA69}"/>
          </ac:picMkLst>
        </pc:picChg>
        <pc:picChg chg="add del mod">
          <ac:chgData name="Croom, Brandon" userId="61c071b3-5620-40e0-b15a-e0617963535f" providerId="ADAL" clId="{5FBD4376-2A9D-4C30-84E1-785328B3BD57}" dt="2020-07-29T13:00:36.843" v="5637"/>
          <ac:picMkLst>
            <pc:docMk/>
            <pc:sldMk cId="1930726625" sldId="271"/>
            <ac:picMk id="5" creationId="{E344954B-5A41-45B8-9D05-BCC6D24F97E4}"/>
          </ac:picMkLst>
        </pc:picChg>
        <pc:picChg chg="mod">
          <ac:chgData name="Croom, Brandon" userId="61c071b3-5620-40e0-b15a-e0617963535f" providerId="ADAL" clId="{5FBD4376-2A9D-4C30-84E1-785328B3BD57}" dt="2020-07-29T01:15:30.965" v="55" actId="1036"/>
          <ac:picMkLst>
            <pc:docMk/>
            <pc:sldMk cId="1930726625" sldId="271"/>
            <ac:picMk id="6" creationId="{67E5C4FE-CCEE-4B7F-8948-97A56341CEAC}"/>
          </ac:picMkLst>
        </pc:picChg>
        <pc:picChg chg="add del mod">
          <ac:chgData name="Croom, Brandon" userId="61c071b3-5620-40e0-b15a-e0617963535f" providerId="ADAL" clId="{5FBD4376-2A9D-4C30-84E1-785328B3BD57}" dt="2020-07-29T13:17:44.922" v="5649"/>
          <ac:picMkLst>
            <pc:docMk/>
            <pc:sldMk cId="1930726625" sldId="271"/>
            <ac:picMk id="8" creationId="{E3FEEF7C-BBFC-4C10-8213-D9442C9AE09D}"/>
          </ac:picMkLst>
        </pc:picChg>
        <pc:picChg chg="add del mod">
          <ac:chgData name="Croom, Brandon" userId="61c071b3-5620-40e0-b15a-e0617963535f" providerId="ADAL" clId="{5FBD4376-2A9D-4C30-84E1-785328B3BD57}" dt="2020-07-29T13:18:09.814" v="5651"/>
          <ac:picMkLst>
            <pc:docMk/>
            <pc:sldMk cId="1930726625" sldId="271"/>
            <ac:picMk id="10" creationId="{922DB4D8-3FC2-405F-8F3D-752ADBA604D6}"/>
          </ac:picMkLst>
        </pc:picChg>
        <pc:picChg chg="add del mod">
          <ac:chgData name="Croom, Brandon" userId="61c071b3-5620-40e0-b15a-e0617963535f" providerId="ADAL" clId="{5FBD4376-2A9D-4C30-84E1-785328B3BD57}" dt="2020-07-29T13:18:43.262" v="5653"/>
          <ac:picMkLst>
            <pc:docMk/>
            <pc:sldMk cId="1930726625" sldId="271"/>
            <ac:picMk id="11" creationId="{5858C3D5-787C-43ED-8D59-8D0363C3DF1A}"/>
          </ac:picMkLst>
        </pc:picChg>
        <pc:picChg chg="add mod">
          <ac:chgData name="Croom, Brandon" userId="61c071b3-5620-40e0-b15a-e0617963535f" providerId="ADAL" clId="{5FBD4376-2A9D-4C30-84E1-785328B3BD57}" dt="2020-07-29T13:19:27.716" v="5654"/>
          <ac:picMkLst>
            <pc:docMk/>
            <pc:sldMk cId="1930726625" sldId="271"/>
            <ac:picMk id="12" creationId="{7671B04B-CA4A-4F2B-B725-0E816A897042}"/>
          </ac:picMkLst>
        </pc:picChg>
      </pc:sldChg>
      <pc:sldChg chg="addSp delSp modSp modTransition modAnim">
        <pc:chgData name="Croom, Brandon" userId="61c071b3-5620-40e0-b15a-e0617963535f" providerId="ADAL" clId="{5FBD4376-2A9D-4C30-84E1-785328B3BD57}" dt="2020-07-29T13:20:14.360" v="5656"/>
        <pc:sldMkLst>
          <pc:docMk/>
          <pc:sldMk cId="2802434367" sldId="272"/>
        </pc:sldMkLst>
        <pc:picChg chg="add del mod">
          <ac:chgData name="Croom, Brandon" userId="61c071b3-5620-40e0-b15a-e0617963535f" providerId="ADAL" clId="{5FBD4376-2A9D-4C30-84E1-785328B3BD57}" dt="2020-07-28T14:13:24.637" v="2"/>
          <ac:picMkLst>
            <pc:docMk/>
            <pc:sldMk cId="2802434367" sldId="272"/>
            <ac:picMk id="8" creationId="{1068F1D5-8BA8-4034-874A-4FDB3319DEC1}"/>
          </ac:picMkLst>
        </pc:picChg>
        <pc:picChg chg="add del mod">
          <ac:chgData name="Croom, Brandon" userId="61c071b3-5620-40e0-b15a-e0617963535f" providerId="ADAL" clId="{5FBD4376-2A9D-4C30-84E1-785328B3BD57}" dt="2020-07-29T13:00:36.843" v="5637"/>
          <ac:picMkLst>
            <pc:docMk/>
            <pc:sldMk cId="2802434367" sldId="272"/>
            <ac:picMk id="8" creationId="{DADD287A-4A3E-4C3C-B0A2-D209F463263B}"/>
          </ac:picMkLst>
        </pc:picChg>
        <pc:picChg chg="add del mod">
          <ac:chgData name="Croom, Brandon" userId="61c071b3-5620-40e0-b15a-e0617963535f" providerId="ADAL" clId="{5FBD4376-2A9D-4C30-84E1-785328B3BD57}" dt="2020-07-29T13:19:30.447" v="5655"/>
          <ac:picMkLst>
            <pc:docMk/>
            <pc:sldMk cId="2802434367" sldId="272"/>
            <ac:picMk id="9" creationId="{2782A0F0-6C90-434A-8096-33BABC77A99C}"/>
          </ac:picMkLst>
        </pc:picChg>
        <pc:picChg chg="add mod">
          <ac:chgData name="Croom, Brandon" userId="61c071b3-5620-40e0-b15a-e0617963535f" providerId="ADAL" clId="{5FBD4376-2A9D-4C30-84E1-785328B3BD57}" dt="2020-07-29T13:20:14.360" v="5656"/>
          <ac:picMkLst>
            <pc:docMk/>
            <pc:sldMk cId="2802434367" sldId="272"/>
            <ac:picMk id="10" creationId="{44BE0DF8-77CA-40A8-AF46-651B83772C2A}"/>
          </ac:picMkLst>
        </pc:picChg>
      </pc:sldChg>
      <pc:sldChg chg="addSp delSp modSp modTransition modAnim">
        <pc:chgData name="Croom, Brandon" userId="61c071b3-5620-40e0-b15a-e0617963535f" providerId="ADAL" clId="{5FBD4376-2A9D-4C30-84E1-785328B3BD57}" dt="2020-07-29T13:32:00.550" v="5672"/>
        <pc:sldMkLst>
          <pc:docMk/>
          <pc:sldMk cId="2902024140" sldId="273"/>
        </pc:sldMkLst>
        <pc:picChg chg="add del mod">
          <ac:chgData name="Croom, Brandon" userId="61c071b3-5620-40e0-b15a-e0617963535f" providerId="ADAL" clId="{5FBD4376-2A9D-4C30-84E1-785328B3BD57}" dt="2020-07-29T13:00:36.843" v="5637"/>
          <ac:picMkLst>
            <pc:docMk/>
            <pc:sldMk cId="2902024140" sldId="273"/>
            <ac:picMk id="5" creationId="{85A2141E-91DB-4E29-BA20-B5C845760D6B}"/>
          </ac:picMkLst>
        </pc:picChg>
        <pc:picChg chg="add mod">
          <ac:chgData name="Croom, Brandon" userId="61c071b3-5620-40e0-b15a-e0617963535f" providerId="ADAL" clId="{5FBD4376-2A9D-4C30-84E1-785328B3BD57}" dt="2020-07-29T13:32:00.550" v="5672"/>
          <ac:picMkLst>
            <pc:docMk/>
            <pc:sldMk cId="2902024140" sldId="273"/>
            <ac:picMk id="6" creationId="{8705AC1E-B68F-4A0A-B10D-43C17AA030BE}"/>
          </ac:picMkLst>
        </pc:picChg>
      </pc:sldChg>
      <pc:sldChg chg="addSp delSp modSp modTransition modAnim">
        <pc:chgData name="Croom, Brandon" userId="61c071b3-5620-40e0-b15a-e0617963535f" providerId="ADAL" clId="{5FBD4376-2A9D-4C30-84E1-785328B3BD57}" dt="2020-07-29T13:33:44.905" v="5674"/>
        <pc:sldMkLst>
          <pc:docMk/>
          <pc:sldMk cId="3021438951" sldId="274"/>
        </pc:sldMkLst>
        <pc:picChg chg="add del mod">
          <ac:chgData name="Croom, Brandon" userId="61c071b3-5620-40e0-b15a-e0617963535f" providerId="ADAL" clId="{5FBD4376-2A9D-4C30-84E1-785328B3BD57}" dt="2020-07-29T13:00:36.843" v="5637"/>
          <ac:picMkLst>
            <pc:docMk/>
            <pc:sldMk cId="3021438951" sldId="274"/>
            <ac:picMk id="6" creationId="{31844046-88CC-4A43-8548-96F9EE72A52D}"/>
          </ac:picMkLst>
        </pc:picChg>
        <pc:picChg chg="add del mod">
          <ac:chgData name="Croom, Brandon" userId="61c071b3-5620-40e0-b15a-e0617963535f" providerId="ADAL" clId="{5FBD4376-2A9D-4C30-84E1-785328B3BD57}" dt="2020-07-29T13:32:03.105" v="5673"/>
          <ac:picMkLst>
            <pc:docMk/>
            <pc:sldMk cId="3021438951" sldId="274"/>
            <ac:picMk id="7" creationId="{70DC0E57-9EB9-4E5E-9986-1217AABFBF41}"/>
          </ac:picMkLst>
        </pc:picChg>
        <pc:picChg chg="add mod">
          <ac:chgData name="Croom, Brandon" userId="61c071b3-5620-40e0-b15a-e0617963535f" providerId="ADAL" clId="{5FBD4376-2A9D-4C30-84E1-785328B3BD57}" dt="2020-07-29T13:33:44.905" v="5674"/>
          <ac:picMkLst>
            <pc:docMk/>
            <pc:sldMk cId="3021438951" sldId="274"/>
            <ac:picMk id="8" creationId="{CFDE1A58-8933-4441-807C-948DD752531A}"/>
          </ac:picMkLst>
        </pc:picChg>
      </pc:sldChg>
      <pc:sldChg chg="addSp delSp modSp modTransition modAnim">
        <pc:chgData name="Croom, Brandon" userId="61c071b3-5620-40e0-b15a-e0617963535f" providerId="ADAL" clId="{5FBD4376-2A9D-4C30-84E1-785328B3BD57}" dt="2020-07-29T13:33:44.905" v="5674"/>
        <pc:sldMkLst>
          <pc:docMk/>
          <pc:sldMk cId="1615629247" sldId="275"/>
        </pc:sldMkLst>
        <pc:picChg chg="add del mod">
          <ac:chgData name="Croom, Brandon" userId="61c071b3-5620-40e0-b15a-e0617963535f" providerId="ADAL" clId="{5FBD4376-2A9D-4C30-84E1-785328B3BD57}" dt="2020-07-29T13:00:36.843" v="5637"/>
          <ac:picMkLst>
            <pc:docMk/>
            <pc:sldMk cId="1615629247" sldId="275"/>
            <ac:picMk id="5" creationId="{9DDD52A8-FB5B-42EE-8703-31689EDB80C7}"/>
          </ac:picMkLst>
        </pc:picChg>
        <pc:picChg chg="add mod">
          <ac:chgData name="Croom, Brandon" userId="61c071b3-5620-40e0-b15a-e0617963535f" providerId="ADAL" clId="{5FBD4376-2A9D-4C30-84E1-785328B3BD57}" dt="2020-07-29T13:33:44.905" v="5674"/>
          <ac:picMkLst>
            <pc:docMk/>
            <pc:sldMk cId="1615629247" sldId="275"/>
            <ac:picMk id="7" creationId="{194FA16D-C7C4-4863-8BB6-A2077F6CC2C1}"/>
          </ac:picMkLst>
        </pc:picChg>
      </pc:sldChg>
      <pc:sldChg chg="addSp delSp modSp modTransition modAnim">
        <pc:chgData name="Croom, Brandon" userId="61c071b3-5620-40e0-b15a-e0617963535f" providerId="ADAL" clId="{5FBD4376-2A9D-4C30-84E1-785328B3BD57}" dt="2020-07-29T13:33:44.905" v="5674"/>
        <pc:sldMkLst>
          <pc:docMk/>
          <pc:sldMk cId="3955445122" sldId="276"/>
        </pc:sldMkLst>
        <pc:picChg chg="add del mod">
          <ac:chgData name="Croom, Brandon" userId="61c071b3-5620-40e0-b15a-e0617963535f" providerId="ADAL" clId="{5FBD4376-2A9D-4C30-84E1-785328B3BD57}" dt="2020-07-29T13:00:36.843" v="5637"/>
          <ac:picMkLst>
            <pc:docMk/>
            <pc:sldMk cId="3955445122" sldId="276"/>
            <ac:picMk id="5" creationId="{DCB2D82B-B3C2-455D-8403-329B2998A546}"/>
          </ac:picMkLst>
        </pc:picChg>
        <pc:picChg chg="add mod">
          <ac:chgData name="Croom, Brandon" userId="61c071b3-5620-40e0-b15a-e0617963535f" providerId="ADAL" clId="{5FBD4376-2A9D-4C30-84E1-785328B3BD57}" dt="2020-07-29T13:33:44.905" v="5674"/>
          <ac:picMkLst>
            <pc:docMk/>
            <pc:sldMk cId="3955445122" sldId="276"/>
            <ac:picMk id="6" creationId="{E193BBE0-8E8C-4502-948F-386CFC0D66D8}"/>
          </ac:picMkLst>
        </pc:picChg>
      </pc:sldChg>
      <pc:sldChg chg="addSp delSp modSp modTransition modAnim">
        <pc:chgData name="Croom, Brandon" userId="61c071b3-5620-40e0-b15a-e0617963535f" providerId="ADAL" clId="{5FBD4376-2A9D-4C30-84E1-785328B3BD57}" dt="2020-07-29T13:23:23.799" v="5660"/>
        <pc:sldMkLst>
          <pc:docMk/>
          <pc:sldMk cId="3737881158" sldId="277"/>
        </pc:sldMkLst>
        <pc:picChg chg="add del mod">
          <ac:chgData name="Croom, Brandon" userId="61c071b3-5620-40e0-b15a-e0617963535f" providerId="ADAL" clId="{5FBD4376-2A9D-4C30-84E1-785328B3BD57}" dt="2020-07-28T14:13:24.637" v="2"/>
          <ac:picMkLst>
            <pc:docMk/>
            <pc:sldMk cId="3737881158" sldId="277"/>
            <ac:picMk id="6" creationId="{DD6A2BA7-676A-4B3F-9002-656CF27DEF5B}"/>
          </ac:picMkLst>
        </pc:picChg>
        <pc:picChg chg="add del mod">
          <ac:chgData name="Croom, Brandon" userId="61c071b3-5620-40e0-b15a-e0617963535f" providerId="ADAL" clId="{5FBD4376-2A9D-4C30-84E1-785328B3BD57}" dt="2020-07-29T13:00:36.843" v="5637"/>
          <ac:picMkLst>
            <pc:docMk/>
            <pc:sldMk cId="3737881158" sldId="277"/>
            <ac:picMk id="6" creationId="{F4CB70F2-881C-4019-99F8-A501CD3BC9F8}"/>
          </ac:picMkLst>
        </pc:picChg>
        <pc:picChg chg="add del mod">
          <ac:chgData name="Croom, Brandon" userId="61c071b3-5620-40e0-b15a-e0617963535f" providerId="ADAL" clId="{5FBD4376-2A9D-4C30-84E1-785328B3BD57}" dt="2020-07-29T13:21:54.749" v="5659"/>
          <ac:picMkLst>
            <pc:docMk/>
            <pc:sldMk cId="3737881158" sldId="277"/>
            <ac:picMk id="7" creationId="{930FA1BA-9EC1-4C44-A9A4-63452C98F86D}"/>
          </ac:picMkLst>
        </pc:picChg>
        <pc:picChg chg="add mod">
          <ac:chgData name="Croom, Brandon" userId="61c071b3-5620-40e0-b15a-e0617963535f" providerId="ADAL" clId="{5FBD4376-2A9D-4C30-84E1-785328B3BD57}" dt="2020-07-29T13:23:23.799" v="5660"/>
          <ac:picMkLst>
            <pc:docMk/>
            <pc:sldMk cId="3737881158" sldId="277"/>
            <ac:picMk id="8" creationId="{19130CCB-5050-4DE6-8E22-FED70C1ED1D6}"/>
          </ac:picMkLst>
        </pc:picChg>
      </pc:sldChg>
      <pc:sldChg chg="addSp delSp modSp modTransition modAnim modNotesTx">
        <pc:chgData name="Croom, Brandon" userId="61c071b3-5620-40e0-b15a-e0617963535f" providerId="ADAL" clId="{5FBD4376-2A9D-4C30-84E1-785328B3BD57}" dt="2020-07-29T13:30:04.441" v="5667"/>
        <pc:sldMkLst>
          <pc:docMk/>
          <pc:sldMk cId="3727831734" sldId="281"/>
        </pc:sldMkLst>
        <pc:spChg chg="mod">
          <ac:chgData name="Croom, Brandon" userId="61c071b3-5620-40e0-b15a-e0617963535f" providerId="ADAL" clId="{5FBD4376-2A9D-4C30-84E1-785328B3BD57}" dt="2020-07-29T11:36:48.094" v="891" actId="20577"/>
          <ac:spMkLst>
            <pc:docMk/>
            <pc:sldMk cId="3727831734" sldId="281"/>
            <ac:spMk id="3" creationId="{7F0FE561-1CC6-4040-8DA7-5442F33E0C3A}"/>
          </ac:spMkLst>
        </pc:spChg>
        <pc:picChg chg="add del mod">
          <ac:chgData name="Croom, Brandon" userId="61c071b3-5620-40e0-b15a-e0617963535f" providerId="ADAL" clId="{5FBD4376-2A9D-4C30-84E1-785328B3BD57}" dt="2020-07-29T13:00:36.843" v="5637"/>
          <ac:picMkLst>
            <pc:docMk/>
            <pc:sldMk cId="3727831734" sldId="281"/>
            <ac:picMk id="5" creationId="{A822F3B9-6C78-4D39-BC01-FC9536EC324C}"/>
          </ac:picMkLst>
        </pc:picChg>
        <pc:picChg chg="mod">
          <ac:chgData name="Croom, Brandon" userId="61c071b3-5620-40e0-b15a-e0617963535f" providerId="ADAL" clId="{5FBD4376-2A9D-4C30-84E1-785328B3BD57}" dt="2020-07-29T01:58:09.981" v="138" actId="1076"/>
          <ac:picMkLst>
            <pc:docMk/>
            <pc:sldMk cId="3727831734" sldId="281"/>
            <ac:picMk id="6" creationId="{21AE6ECA-04E9-420A-9B0C-FE5C3CCB47A1}"/>
          </ac:picMkLst>
        </pc:picChg>
        <pc:picChg chg="mod">
          <ac:chgData name="Croom, Brandon" userId="61c071b3-5620-40e0-b15a-e0617963535f" providerId="ADAL" clId="{5FBD4376-2A9D-4C30-84E1-785328B3BD57}" dt="2020-07-29T01:58:13.431" v="139" actId="1076"/>
          <ac:picMkLst>
            <pc:docMk/>
            <pc:sldMk cId="3727831734" sldId="281"/>
            <ac:picMk id="7" creationId="{7ABA7D58-B016-4BE4-A682-CD6B380FA37B}"/>
          </ac:picMkLst>
        </pc:picChg>
        <pc:picChg chg="add del mod">
          <ac:chgData name="Croom, Brandon" userId="61c071b3-5620-40e0-b15a-e0617963535f" providerId="ADAL" clId="{5FBD4376-2A9D-4C30-84E1-785328B3BD57}" dt="2020-07-29T13:23:26.859" v="5661"/>
          <ac:picMkLst>
            <pc:docMk/>
            <pc:sldMk cId="3727831734" sldId="281"/>
            <ac:picMk id="8" creationId="{13B6BF0D-01AE-45A8-AE0C-DABD3680E293}"/>
          </ac:picMkLst>
        </pc:picChg>
        <pc:picChg chg="add del mod">
          <ac:chgData name="Croom, Brandon" userId="61c071b3-5620-40e0-b15a-e0617963535f" providerId="ADAL" clId="{5FBD4376-2A9D-4C30-84E1-785328B3BD57}" dt="2020-07-29T13:24:26.372" v="5663"/>
          <ac:picMkLst>
            <pc:docMk/>
            <pc:sldMk cId="3727831734" sldId="281"/>
            <ac:picMk id="9" creationId="{C16203A6-BBD3-434D-9956-E2C622C8F696}"/>
          </ac:picMkLst>
        </pc:picChg>
        <pc:picChg chg="add del mod">
          <ac:chgData name="Croom, Brandon" userId="61c071b3-5620-40e0-b15a-e0617963535f" providerId="ADAL" clId="{5FBD4376-2A9D-4C30-84E1-785328B3BD57}" dt="2020-07-29T13:27:21.774" v="5665"/>
          <ac:picMkLst>
            <pc:docMk/>
            <pc:sldMk cId="3727831734" sldId="281"/>
            <ac:picMk id="10" creationId="{AABA2585-4FBF-4A4F-8E2E-E0D455EA7C63}"/>
          </ac:picMkLst>
        </pc:picChg>
        <pc:picChg chg="add del mod">
          <ac:chgData name="Croom, Brandon" userId="61c071b3-5620-40e0-b15a-e0617963535f" providerId="ADAL" clId="{5FBD4376-2A9D-4C30-84E1-785328B3BD57}" dt="2020-07-29T13:27:31.372" v="5666"/>
          <ac:picMkLst>
            <pc:docMk/>
            <pc:sldMk cId="3727831734" sldId="281"/>
            <ac:picMk id="11" creationId="{D3EC3841-F87A-4234-B4F8-7A856A1938E1}"/>
          </ac:picMkLst>
        </pc:picChg>
        <pc:picChg chg="add mod">
          <ac:chgData name="Croom, Brandon" userId="61c071b3-5620-40e0-b15a-e0617963535f" providerId="ADAL" clId="{5FBD4376-2A9D-4C30-84E1-785328B3BD57}" dt="2020-07-29T13:30:04.441" v="5667"/>
          <ac:picMkLst>
            <pc:docMk/>
            <pc:sldMk cId="3727831734" sldId="281"/>
            <ac:picMk id="12" creationId="{60646680-13EB-4845-8628-ADAF2F056E61}"/>
          </ac:picMkLst>
        </pc:picChg>
      </pc:sldChg>
      <pc:sldChg chg="addSp delSp modSp modTransition modAnim">
        <pc:chgData name="Croom, Brandon" userId="61c071b3-5620-40e0-b15a-e0617963535f" providerId="ADAL" clId="{5FBD4376-2A9D-4C30-84E1-785328B3BD57}" dt="2020-07-29T13:30:50.043" v="5669"/>
        <pc:sldMkLst>
          <pc:docMk/>
          <pc:sldMk cId="653727292" sldId="282"/>
        </pc:sldMkLst>
        <pc:picChg chg="add del mod">
          <ac:chgData name="Croom, Brandon" userId="61c071b3-5620-40e0-b15a-e0617963535f" providerId="ADAL" clId="{5FBD4376-2A9D-4C30-84E1-785328B3BD57}" dt="2020-07-29T13:00:36.843" v="5637"/>
          <ac:picMkLst>
            <pc:docMk/>
            <pc:sldMk cId="653727292" sldId="282"/>
            <ac:picMk id="6" creationId="{AAAC1CD4-509B-464C-81E5-2F6399B4FB21}"/>
          </ac:picMkLst>
        </pc:picChg>
        <pc:picChg chg="add del mod">
          <ac:chgData name="Croom, Brandon" userId="61c071b3-5620-40e0-b15a-e0617963535f" providerId="ADAL" clId="{5FBD4376-2A9D-4C30-84E1-785328B3BD57}" dt="2020-07-29T13:30:07.699" v="5668"/>
          <ac:picMkLst>
            <pc:docMk/>
            <pc:sldMk cId="653727292" sldId="282"/>
            <ac:picMk id="7" creationId="{9B005EB3-9B20-4DF6-8527-02CA1A8DF797}"/>
          </ac:picMkLst>
        </pc:picChg>
        <pc:picChg chg="add mod">
          <ac:chgData name="Croom, Brandon" userId="61c071b3-5620-40e0-b15a-e0617963535f" providerId="ADAL" clId="{5FBD4376-2A9D-4C30-84E1-785328B3BD57}" dt="2020-07-29T13:30:50.043" v="5669"/>
          <ac:picMkLst>
            <pc:docMk/>
            <pc:sldMk cId="653727292" sldId="282"/>
            <ac:picMk id="8" creationId="{CFA20F0D-B764-443D-97CB-79503E2F6AB0}"/>
          </ac:picMkLst>
        </pc:picChg>
      </pc:sldChg>
      <pc:sldChg chg="addSp delSp modSp modTransition modAnim">
        <pc:chgData name="Croom, Brandon" userId="61c071b3-5620-40e0-b15a-e0617963535f" providerId="ADAL" clId="{5FBD4376-2A9D-4C30-84E1-785328B3BD57}" dt="2020-07-29T13:04:16.287" v="5638"/>
        <pc:sldMkLst>
          <pc:docMk/>
          <pc:sldMk cId="34799378" sldId="283"/>
        </pc:sldMkLst>
        <pc:picChg chg="add del mod">
          <ac:chgData name="Croom, Brandon" userId="61c071b3-5620-40e0-b15a-e0617963535f" providerId="ADAL" clId="{5FBD4376-2A9D-4C30-84E1-785328B3BD57}" dt="2020-07-28T14:13:24.637" v="2"/>
          <ac:picMkLst>
            <pc:docMk/>
            <pc:sldMk cId="34799378" sldId="283"/>
            <ac:picMk id="5" creationId="{32BD625A-CB29-468A-A09E-7BF18D36317F}"/>
          </ac:picMkLst>
        </pc:picChg>
        <pc:picChg chg="add del mod">
          <ac:chgData name="Croom, Brandon" userId="61c071b3-5620-40e0-b15a-e0617963535f" providerId="ADAL" clId="{5FBD4376-2A9D-4C30-84E1-785328B3BD57}" dt="2020-07-28T23:02:46.057" v="16"/>
          <ac:picMkLst>
            <pc:docMk/>
            <pc:sldMk cId="34799378" sldId="283"/>
            <ac:picMk id="5" creationId="{706A01E7-1C3B-405F-A9D0-D4FFFA7338A1}"/>
          </ac:picMkLst>
        </pc:picChg>
        <pc:picChg chg="add del mod">
          <ac:chgData name="Croom, Brandon" userId="61c071b3-5620-40e0-b15a-e0617963535f" providerId="ADAL" clId="{5FBD4376-2A9D-4C30-84E1-785328B3BD57}" dt="2020-07-28T23:07:11.519" v="19"/>
          <ac:picMkLst>
            <pc:docMk/>
            <pc:sldMk cId="34799378" sldId="283"/>
            <ac:picMk id="6" creationId="{39D72E91-E9D5-45A3-876F-ACE2D1E1EBF0}"/>
          </ac:picMkLst>
        </pc:picChg>
        <pc:picChg chg="add del mod">
          <ac:chgData name="Croom, Brandon" userId="61c071b3-5620-40e0-b15a-e0617963535f" providerId="ADAL" clId="{5FBD4376-2A9D-4C30-84E1-785328B3BD57}" dt="2020-07-28T14:32:17.565" v="6"/>
          <ac:picMkLst>
            <pc:docMk/>
            <pc:sldMk cId="34799378" sldId="283"/>
            <ac:picMk id="6" creationId="{F0C16818-8E90-4099-9897-8F1C97578211}"/>
          </ac:picMkLst>
        </pc:picChg>
        <pc:picChg chg="add del mod">
          <ac:chgData name="Croom, Brandon" userId="61c071b3-5620-40e0-b15a-e0617963535f" providerId="ADAL" clId="{5FBD4376-2A9D-4C30-84E1-785328B3BD57}" dt="2020-07-28T23:11:24.301" v="22"/>
          <ac:picMkLst>
            <pc:docMk/>
            <pc:sldMk cId="34799378" sldId="283"/>
            <ac:picMk id="7" creationId="{55C0895C-95B9-4E7D-8F27-0A982B13520F}"/>
          </ac:picMkLst>
        </pc:picChg>
        <pc:picChg chg="add del mod">
          <ac:chgData name="Croom, Brandon" userId="61c071b3-5620-40e0-b15a-e0617963535f" providerId="ADAL" clId="{5FBD4376-2A9D-4C30-84E1-785328B3BD57}" dt="2020-07-28T14:41:52.370" v="13"/>
          <ac:picMkLst>
            <pc:docMk/>
            <pc:sldMk cId="34799378" sldId="283"/>
            <ac:picMk id="7" creationId="{A90CCACE-249E-4488-8093-A94FCABFDF83}"/>
          </ac:picMkLst>
        </pc:picChg>
        <pc:picChg chg="add del mod">
          <ac:chgData name="Croom, Brandon" userId="61c071b3-5620-40e0-b15a-e0617963535f" providerId="ADAL" clId="{5FBD4376-2A9D-4C30-84E1-785328B3BD57}" dt="2020-07-28T23:16:49.355" v="25"/>
          <ac:picMkLst>
            <pc:docMk/>
            <pc:sldMk cId="34799378" sldId="283"/>
            <ac:picMk id="8" creationId="{CCEC27D1-0A21-4D65-A7DA-D7A0B693A0E6}"/>
          </ac:picMkLst>
        </pc:picChg>
        <pc:picChg chg="add del mod">
          <ac:chgData name="Croom, Brandon" userId="61c071b3-5620-40e0-b15a-e0617963535f" providerId="ADAL" clId="{5FBD4376-2A9D-4C30-84E1-785328B3BD57}" dt="2020-07-29T13:00:36.843" v="5637"/>
          <ac:picMkLst>
            <pc:docMk/>
            <pc:sldMk cId="34799378" sldId="283"/>
            <ac:picMk id="9" creationId="{78D111C1-4BEC-40F7-814C-D2A9C347272D}"/>
          </ac:picMkLst>
        </pc:picChg>
        <pc:picChg chg="add mod">
          <ac:chgData name="Croom, Brandon" userId="61c071b3-5620-40e0-b15a-e0617963535f" providerId="ADAL" clId="{5FBD4376-2A9D-4C30-84E1-785328B3BD57}" dt="2020-07-29T13:04:16.287" v="5638"/>
          <ac:picMkLst>
            <pc:docMk/>
            <pc:sldMk cId="34799378" sldId="283"/>
            <ac:picMk id="10" creationId="{EF95F837-096C-42E7-87CF-1B5F49010E56}"/>
          </ac:picMkLst>
        </pc:picChg>
      </pc:sldChg>
      <pc:sldChg chg="addSp delSp modSp modTransition modAnim">
        <pc:chgData name="Croom, Brandon" userId="61c071b3-5620-40e0-b15a-e0617963535f" providerId="ADAL" clId="{5FBD4376-2A9D-4C30-84E1-785328B3BD57}" dt="2020-07-29T13:09:22.598" v="5642"/>
        <pc:sldMkLst>
          <pc:docMk/>
          <pc:sldMk cId="3870461352" sldId="284"/>
        </pc:sldMkLst>
        <pc:picChg chg="add del mod">
          <ac:chgData name="Croom, Brandon" userId="61c071b3-5620-40e0-b15a-e0617963535f" providerId="ADAL" clId="{5FBD4376-2A9D-4C30-84E1-785328B3BD57}" dt="2020-07-29T13:00:36.843" v="5637"/>
          <ac:picMkLst>
            <pc:docMk/>
            <pc:sldMk cId="3870461352" sldId="284"/>
            <ac:picMk id="5" creationId="{9562C1A6-A34C-4FAE-9B15-F294BCC8F73D}"/>
          </ac:picMkLst>
        </pc:picChg>
        <pc:picChg chg="add del mod">
          <ac:chgData name="Croom, Brandon" userId="61c071b3-5620-40e0-b15a-e0617963535f" providerId="ADAL" clId="{5FBD4376-2A9D-4C30-84E1-785328B3BD57}" dt="2020-07-28T14:13:24.637" v="2"/>
          <ac:picMkLst>
            <pc:docMk/>
            <pc:sldMk cId="3870461352" sldId="284"/>
            <ac:picMk id="5" creationId="{CE487CAC-03E6-4B9C-9B5A-836241CE0A3E}"/>
          </ac:picMkLst>
        </pc:picChg>
        <pc:picChg chg="add mod">
          <ac:chgData name="Croom, Brandon" userId="61c071b3-5620-40e0-b15a-e0617963535f" providerId="ADAL" clId="{5FBD4376-2A9D-4C30-84E1-785328B3BD57}" dt="2020-07-29T13:09:22.598" v="5642"/>
          <ac:picMkLst>
            <pc:docMk/>
            <pc:sldMk cId="3870461352" sldId="284"/>
            <ac:picMk id="6" creationId="{9B2AAAF8-AD96-4987-86FE-840246807804}"/>
          </ac:picMkLst>
        </pc:picChg>
      </pc:sldChg>
      <pc:sldChg chg="addSp delSp modSp modTransition modAnim">
        <pc:chgData name="Croom, Brandon" userId="61c071b3-5620-40e0-b15a-e0617963535f" providerId="ADAL" clId="{5FBD4376-2A9D-4C30-84E1-785328B3BD57}" dt="2020-07-29T13:20:14.360" v="5656"/>
        <pc:sldMkLst>
          <pc:docMk/>
          <pc:sldMk cId="1485886163" sldId="285"/>
        </pc:sldMkLst>
        <pc:picChg chg="add del mod">
          <ac:chgData name="Croom, Brandon" userId="61c071b3-5620-40e0-b15a-e0617963535f" providerId="ADAL" clId="{5FBD4376-2A9D-4C30-84E1-785328B3BD57}" dt="2020-07-29T13:00:36.843" v="5637"/>
          <ac:picMkLst>
            <pc:docMk/>
            <pc:sldMk cId="1485886163" sldId="285"/>
            <ac:picMk id="5" creationId="{C005FB24-C0CC-4883-BA3A-0526660500B0}"/>
          </ac:picMkLst>
        </pc:picChg>
        <pc:picChg chg="add del mod">
          <ac:chgData name="Croom, Brandon" userId="61c071b3-5620-40e0-b15a-e0617963535f" providerId="ADAL" clId="{5FBD4376-2A9D-4C30-84E1-785328B3BD57}" dt="2020-07-28T14:13:24.637" v="2"/>
          <ac:picMkLst>
            <pc:docMk/>
            <pc:sldMk cId="1485886163" sldId="285"/>
            <ac:picMk id="5" creationId="{F1DDCFBC-9814-49E5-B49D-FD4010EF3612}"/>
          </ac:picMkLst>
        </pc:picChg>
        <pc:picChg chg="add mod">
          <ac:chgData name="Croom, Brandon" userId="61c071b3-5620-40e0-b15a-e0617963535f" providerId="ADAL" clId="{5FBD4376-2A9D-4C30-84E1-785328B3BD57}" dt="2020-07-29T13:20:14.360" v="5656"/>
          <ac:picMkLst>
            <pc:docMk/>
            <pc:sldMk cId="1485886163" sldId="285"/>
            <ac:picMk id="6" creationId="{4885E531-4F85-4065-B0F0-73CF24905A57}"/>
          </ac:picMkLst>
        </pc:picChg>
      </pc:sldChg>
      <pc:sldChg chg="addSp delSp modSp modTransition modAnim">
        <pc:chgData name="Croom, Brandon" userId="61c071b3-5620-40e0-b15a-e0617963535f" providerId="ADAL" clId="{5FBD4376-2A9D-4C30-84E1-785328B3BD57}" dt="2020-07-29T13:32:00.550" v="5672"/>
        <pc:sldMkLst>
          <pc:docMk/>
          <pc:sldMk cId="1566355885" sldId="286"/>
        </pc:sldMkLst>
        <pc:picChg chg="add del mod">
          <ac:chgData name="Croom, Brandon" userId="61c071b3-5620-40e0-b15a-e0617963535f" providerId="ADAL" clId="{5FBD4376-2A9D-4C30-84E1-785328B3BD57}" dt="2020-07-29T13:00:36.843" v="5637"/>
          <ac:picMkLst>
            <pc:docMk/>
            <pc:sldMk cId="1566355885" sldId="286"/>
            <ac:picMk id="5" creationId="{396C0401-CC42-49E4-8434-35738B78FBEE}"/>
          </ac:picMkLst>
        </pc:picChg>
        <pc:picChg chg="add del mod">
          <ac:chgData name="Croom, Brandon" userId="61c071b3-5620-40e0-b15a-e0617963535f" providerId="ADAL" clId="{5FBD4376-2A9D-4C30-84E1-785328B3BD57}" dt="2020-07-29T13:30:58.964" v="5670"/>
          <ac:picMkLst>
            <pc:docMk/>
            <pc:sldMk cId="1566355885" sldId="286"/>
            <ac:picMk id="6" creationId="{F6FDA3F2-A500-401D-83D2-A57626BB1E2E}"/>
          </ac:picMkLst>
        </pc:picChg>
        <pc:picChg chg="add del mod">
          <ac:chgData name="Croom, Brandon" userId="61c071b3-5620-40e0-b15a-e0617963535f" providerId="ADAL" clId="{5FBD4376-2A9D-4C30-84E1-785328B3BD57}" dt="2020-07-29T13:31:02.315" v="5671"/>
          <ac:picMkLst>
            <pc:docMk/>
            <pc:sldMk cId="1566355885" sldId="286"/>
            <ac:picMk id="7" creationId="{9069740A-2AE3-4398-91F7-F465C32BDBA9}"/>
          </ac:picMkLst>
        </pc:picChg>
        <pc:picChg chg="add mod">
          <ac:chgData name="Croom, Brandon" userId="61c071b3-5620-40e0-b15a-e0617963535f" providerId="ADAL" clId="{5FBD4376-2A9D-4C30-84E1-785328B3BD57}" dt="2020-07-29T13:32:00.550" v="5672"/>
          <ac:picMkLst>
            <pc:docMk/>
            <pc:sldMk cId="1566355885" sldId="286"/>
            <ac:picMk id="8" creationId="{7D730F7C-F773-44B0-BBB9-61D5789A8F2E}"/>
          </ac:picMkLst>
        </pc:picChg>
      </pc:sldChg>
      <pc:sldChg chg="addSp delSp modSp modTransition modAnim">
        <pc:chgData name="Croom, Brandon" userId="61c071b3-5620-40e0-b15a-e0617963535f" providerId="ADAL" clId="{5FBD4376-2A9D-4C30-84E1-785328B3BD57}" dt="2020-07-29T13:33:44.905" v="5674"/>
        <pc:sldMkLst>
          <pc:docMk/>
          <pc:sldMk cId="2589799237" sldId="287"/>
        </pc:sldMkLst>
        <pc:picChg chg="add del mod">
          <ac:chgData name="Croom, Brandon" userId="61c071b3-5620-40e0-b15a-e0617963535f" providerId="ADAL" clId="{5FBD4376-2A9D-4C30-84E1-785328B3BD57}" dt="2020-07-29T13:00:36.843" v="5637"/>
          <ac:picMkLst>
            <pc:docMk/>
            <pc:sldMk cId="2589799237" sldId="287"/>
            <ac:picMk id="5" creationId="{DA7F4ABB-CE4B-4B19-A9E3-09CC6C90590A}"/>
          </ac:picMkLst>
        </pc:picChg>
        <pc:picChg chg="add mod">
          <ac:chgData name="Croom, Brandon" userId="61c071b3-5620-40e0-b15a-e0617963535f" providerId="ADAL" clId="{5FBD4376-2A9D-4C30-84E1-785328B3BD57}" dt="2020-07-29T13:33:44.905" v="5674"/>
          <ac:picMkLst>
            <pc:docMk/>
            <pc:sldMk cId="2589799237" sldId="287"/>
            <ac:picMk id="6" creationId="{FC4BBA22-F2FB-4285-8EEF-EE9FB8749129}"/>
          </ac:picMkLst>
        </pc:picChg>
      </pc:sldChg>
      <pc:sldChg chg="addSp delSp modSp modTransition modAnim modNotesTx">
        <pc:chgData name="Croom, Brandon" userId="61c071b3-5620-40e0-b15a-e0617963535f" providerId="ADAL" clId="{5FBD4376-2A9D-4C30-84E1-785328B3BD57}" dt="2020-07-29T13:37:14.841" v="5678"/>
        <pc:sldMkLst>
          <pc:docMk/>
          <pc:sldMk cId="2702403002" sldId="288"/>
        </pc:sldMkLst>
        <pc:picChg chg="add del mod">
          <ac:chgData name="Croom, Brandon" userId="61c071b3-5620-40e0-b15a-e0617963535f" providerId="ADAL" clId="{5FBD4376-2A9D-4C30-84E1-785328B3BD57}" dt="2020-07-28T23:35:00.520" v="27"/>
          <ac:picMkLst>
            <pc:docMk/>
            <pc:sldMk cId="2702403002" sldId="288"/>
            <ac:picMk id="5" creationId="{FE371594-6537-4C44-AC03-FC47B108C211}"/>
          </ac:picMkLst>
        </pc:picChg>
        <pc:picChg chg="add del mod">
          <ac:chgData name="Croom, Brandon" userId="61c071b3-5620-40e0-b15a-e0617963535f" providerId="ADAL" clId="{5FBD4376-2A9D-4C30-84E1-785328B3BD57}" dt="2020-07-28T23:37:05.548" v="29"/>
          <ac:picMkLst>
            <pc:docMk/>
            <pc:sldMk cId="2702403002" sldId="288"/>
            <ac:picMk id="6" creationId="{ED80DC46-870E-4E69-BCBD-16A06ED83561}"/>
          </ac:picMkLst>
        </pc:picChg>
        <pc:picChg chg="add del mod">
          <ac:chgData name="Croom, Brandon" userId="61c071b3-5620-40e0-b15a-e0617963535f" providerId="ADAL" clId="{5FBD4376-2A9D-4C30-84E1-785328B3BD57}" dt="2020-07-28T23:37:48.806" v="31"/>
          <ac:picMkLst>
            <pc:docMk/>
            <pc:sldMk cId="2702403002" sldId="288"/>
            <ac:picMk id="7" creationId="{5D286F37-3AA5-4081-A640-BAE1BF8DD025}"/>
          </ac:picMkLst>
        </pc:picChg>
        <pc:picChg chg="add del mod">
          <ac:chgData name="Croom, Brandon" userId="61c071b3-5620-40e0-b15a-e0617963535f" providerId="ADAL" clId="{5FBD4376-2A9D-4C30-84E1-785328B3BD57}" dt="2020-07-28T23:40:06.567" v="33"/>
          <ac:picMkLst>
            <pc:docMk/>
            <pc:sldMk cId="2702403002" sldId="288"/>
            <ac:picMk id="8" creationId="{AB711008-A656-48F7-BCE7-60A57FEF0552}"/>
          </ac:picMkLst>
        </pc:picChg>
        <pc:picChg chg="add del mod">
          <ac:chgData name="Croom, Brandon" userId="61c071b3-5620-40e0-b15a-e0617963535f" providerId="ADAL" clId="{5FBD4376-2A9D-4C30-84E1-785328B3BD57}" dt="2020-07-28T23:40:22.819" v="35"/>
          <ac:picMkLst>
            <pc:docMk/>
            <pc:sldMk cId="2702403002" sldId="288"/>
            <ac:picMk id="9" creationId="{5C541FB6-3F6D-4974-8E64-6DF4A8888464}"/>
          </ac:picMkLst>
        </pc:picChg>
        <pc:picChg chg="add del mod">
          <ac:chgData name="Croom, Brandon" userId="61c071b3-5620-40e0-b15a-e0617963535f" providerId="ADAL" clId="{5FBD4376-2A9D-4C30-84E1-785328B3BD57}" dt="2020-07-28T23:42:35.623" v="37"/>
          <ac:picMkLst>
            <pc:docMk/>
            <pc:sldMk cId="2702403002" sldId="288"/>
            <ac:picMk id="10" creationId="{31B65969-63B3-478E-8246-FE1D31A8B374}"/>
          </ac:picMkLst>
        </pc:picChg>
        <pc:picChg chg="add del mod">
          <ac:chgData name="Croom, Brandon" userId="61c071b3-5620-40e0-b15a-e0617963535f" providerId="ADAL" clId="{5FBD4376-2A9D-4C30-84E1-785328B3BD57}" dt="2020-07-29T13:00:36.843" v="5637"/>
          <ac:picMkLst>
            <pc:docMk/>
            <pc:sldMk cId="2702403002" sldId="288"/>
            <ac:picMk id="11" creationId="{58EE0E77-4E42-4684-A851-C7AF3E8CC58B}"/>
          </ac:picMkLst>
        </pc:picChg>
        <pc:picChg chg="add del mod">
          <ac:chgData name="Croom, Brandon" userId="61c071b3-5620-40e0-b15a-e0617963535f" providerId="ADAL" clId="{5FBD4376-2A9D-4C30-84E1-785328B3BD57}" dt="2020-07-29T13:33:48.182" v="5675"/>
          <ac:picMkLst>
            <pc:docMk/>
            <pc:sldMk cId="2702403002" sldId="288"/>
            <ac:picMk id="12" creationId="{A0C244EB-7B82-46A3-9DCE-E041CE96B9CC}"/>
          </ac:picMkLst>
        </pc:picChg>
        <pc:picChg chg="add del mod">
          <ac:chgData name="Croom, Brandon" userId="61c071b3-5620-40e0-b15a-e0617963535f" providerId="ADAL" clId="{5FBD4376-2A9D-4C30-84E1-785328B3BD57}" dt="2020-07-29T13:34:54.143" v="5677"/>
          <ac:picMkLst>
            <pc:docMk/>
            <pc:sldMk cId="2702403002" sldId="288"/>
            <ac:picMk id="13" creationId="{69C308D3-2AC9-4292-B927-9B24120E14AF}"/>
          </ac:picMkLst>
        </pc:picChg>
        <pc:picChg chg="add mod">
          <ac:chgData name="Croom, Brandon" userId="61c071b3-5620-40e0-b15a-e0617963535f" providerId="ADAL" clId="{5FBD4376-2A9D-4C30-84E1-785328B3BD57}" dt="2020-07-29T13:37:14.841" v="5678"/>
          <ac:picMkLst>
            <pc:docMk/>
            <pc:sldMk cId="2702403002" sldId="288"/>
            <ac:picMk id="14" creationId="{10B851C3-7387-4F3E-BED7-452E02D3C10F}"/>
          </ac:picMkLst>
        </pc:picChg>
      </pc:sldChg>
      <pc:sldChg chg="addSp delSp modSp modTransition modAnim modNotesTx">
        <pc:chgData name="Croom, Brandon" userId="61c071b3-5620-40e0-b15a-e0617963535f" providerId="ADAL" clId="{5FBD4376-2A9D-4C30-84E1-785328B3BD57}" dt="2020-07-29T14:27:10.985" v="5687"/>
        <pc:sldMkLst>
          <pc:docMk/>
          <pc:sldMk cId="3800089947" sldId="289"/>
        </pc:sldMkLst>
        <pc:spChg chg="mod">
          <ac:chgData name="Croom, Brandon" userId="61c071b3-5620-40e0-b15a-e0617963535f" providerId="ADAL" clId="{5FBD4376-2A9D-4C30-84E1-785328B3BD57}" dt="2020-07-29T12:04:53.243" v="4761" actId="6549"/>
          <ac:spMkLst>
            <pc:docMk/>
            <pc:sldMk cId="3800089947" sldId="289"/>
            <ac:spMk id="3" creationId="{69313898-AB5B-44EB-B994-BB41C12506D1}"/>
          </ac:spMkLst>
        </pc:spChg>
        <pc:picChg chg="add del mod">
          <ac:chgData name="Croom, Brandon" userId="61c071b3-5620-40e0-b15a-e0617963535f" providerId="ADAL" clId="{5FBD4376-2A9D-4C30-84E1-785328B3BD57}" dt="2020-07-28T23:45:13.126" v="39"/>
          <ac:picMkLst>
            <pc:docMk/>
            <pc:sldMk cId="3800089947" sldId="289"/>
            <ac:picMk id="5" creationId="{24F77241-3A6E-476C-BBC1-7E3502233946}"/>
          </ac:picMkLst>
        </pc:picChg>
        <pc:picChg chg="add del mod">
          <ac:chgData name="Croom, Brandon" userId="61c071b3-5620-40e0-b15a-e0617963535f" providerId="ADAL" clId="{5FBD4376-2A9D-4C30-84E1-785328B3BD57}" dt="2020-07-29T13:00:36.843" v="5637"/>
          <ac:picMkLst>
            <pc:docMk/>
            <pc:sldMk cId="3800089947" sldId="289"/>
            <ac:picMk id="6" creationId="{ACB39E3C-015B-40CB-9372-65F13053ECC6}"/>
          </ac:picMkLst>
        </pc:picChg>
        <pc:picChg chg="add del mod">
          <ac:chgData name="Croom, Brandon" userId="61c071b3-5620-40e0-b15a-e0617963535f" providerId="ADAL" clId="{5FBD4376-2A9D-4C30-84E1-785328B3BD57}" dt="2020-07-29T14:23:13.459" v="5679"/>
          <ac:picMkLst>
            <pc:docMk/>
            <pc:sldMk cId="3800089947" sldId="289"/>
            <ac:picMk id="7" creationId="{13845C7B-9672-45EB-94E6-494214AEB8C7}"/>
          </ac:picMkLst>
        </pc:picChg>
        <pc:picChg chg="add del mod">
          <ac:chgData name="Croom, Brandon" userId="61c071b3-5620-40e0-b15a-e0617963535f" providerId="ADAL" clId="{5FBD4376-2A9D-4C30-84E1-785328B3BD57}" dt="2020-07-29T14:24:30.668" v="5681"/>
          <ac:picMkLst>
            <pc:docMk/>
            <pc:sldMk cId="3800089947" sldId="289"/>
            <ac:picMk id="8" creationId="{6CBC984B-2561-43DC-8A6D-498F4BBF1458}"/>
          </ac:picMkLst>
        </pc:picChg>
        <pc:picChg chg="add del mod">
          <ac:chgData name="Croom, Brandon" userId="61c071b3-5620-40e0-b15a-e0617963535f" providerId="ADAL" clId="{5FBD4376-2A9D-4C30-84E1-785328B3BD57}" dt="2020-07-29T14:24:49.550" v="5683"/>
          <ac:picMkLst>
            <pc:docMk/>
            <pc:sldMk cId="3800089947" sldId="289"/>
            <ac:picMk id="9" creationId="{C9D430AF-C2B2-4051-9DE5-9F7C4C0C41ED}"/>
          </ac:picMkLst>
        </pc:picChg>
        <pc:picChg chg="add del mod">
          <ac:chgData name="Croom, Brandon" userId="61c071b3-5620-40e0-b15a-e0617963535f" providerId="ADAL" clId="{5FBD4376-2A9D-4C30-84E1-785328B3BD57}" dt="2020-07-29T14:26:12.894" v="5685"/>
          <ac:picMkLst>
            <pc:docMk/>
            <pc:sldMk cId="3800089947" sldId="289"/>
            <ac:picMk id="10" creationId="{F8F2802A-571D-4E69-A9BE-A3B3C97A6586}"/>
          </ac:picMkLst>
        </pc:picChg>
        <pc:picChg chg="add mod">
          <ac:chgData name="Croom, Brandon" userId="61c071b3-5620-40e0-b15a-e0617963535f" providerId="ADAL" clId="{5FBD4376-2A9D-4C30-84E1-785328B3BD57}" dt="2020-07-29T14:27:10.985" v="5687"/>
          <ac:picMkLst>
            <pc:docMk/>
            <pc:sldMk cId="3800089947" sldId="289"/>
            <ac:picMk id="11" creationId="{D0B52A59-78D2-4A42-A23F-530A32A5052A}"/>
          </ac:picMkLst>
        </pc:picChg>
      </pc:sldChg>
      <pc:sldChg chg="addSp delSp modSp modTransition modAnim modNotesTx">
        <pc:chgData name="Croom, Brandon" userId="61c071b3-5620-40e0-b15a-e0617963535f" providerId="ADAL" clId="{5FBD4376-2A9D-4C30-84E1-785328B3BD57}" dt="2020-07-29T13:37:14.841" v="5678"/>
        <pc:sldMkLst>
          <pc:docMk/>
          <pc:sldMk cId="3565830695" sldId="290"/>
        </pc:sldMkLst>
        <pc:picChg chg="add del mod">
          <ac:chgData name="Croom, Brandon" userId="61c071b3-5620-40e0-b15a-e0617963535f" providerId="ADAL" clId="{5FBD4376-2A9D-4C30-84E1-785328B3BD57}" dt="2020-07-29T13:00:36.843" v="5637"/>
          <ac:picMkLst>
            <pc:docMk/>
            <pc:sldMk cId="3565830695" sldId="290"/>
            <ac:picMk id="5" creationId="{C9B5A9DC-0832-4FB3-B0E3-4E1FA7046F79}"/>
          </ac:picMkLst>
        </pc:picChg>
        <pc:picChg chg="add mod">
          <ac:chgData name="Croom, Brandon" userId="61c071b3-5620-40e0-b15a-e0617963535f" providerId="ADAL" clId="{5FBD4376-2A9D-4C30-84E1-785328B3BD57}" dt="2020-07-29T13:37:14.841" v="5678"/>
          <ac:picMkLst>
            <pc:docMk/>
            <pc:sldMk cId="3565830695" sldId="290"/>
            <ac:picMk id="6" creationId="{A631E298-2A2E-4733-8A43-FD14C6958419}"/>
          </ac:picMkLst>
        </pc:picChg>
      </pc:sldChg>
      <pc:sldChg chg="modSp add del">
        <pc:chgData name="Croom, Brandon" userId="61c071b3-5620-40e0-b15a-e0617963535f" providerId="ADAL" clId="{5FBD4376-2A9D-4C30-84E1-785328B3BD57}" dt="2020-07-29T11:37:26.417" v="919" actId="2696"/>
        <pc:sldMkLst>
          <pc:docMk/>
          <pc:sldMk cId="892210829" sldId="291"/>
        </pc:sldMkLst>
        <pc:spChg chg="mod">
          <ac:chgData name="Croom, Brandon" userId="61c071b3-5620-40e0-b15a-e0617963535f" providerId="ADAL" clId="{5FBD4376-2A9D-4C30-84E1-785328B3BD57}" dt="2020-07-29T11:37:21.073" v="918" actId="20577"/>
          <ac:spMkLst>
            <pc:docMk/>
            <pc:sldMk cId="892210829" sldId="291"/>
            <ac:spMk id="2" creationId="{22845618-C8FA-4200-859E-2BA13F8DCB81}"/>
          </ac:spMkLst>
        </pc:spChg>
      </pc:sldChg>
    </pc:docChg>
  </pc:docChgLst>
  <pc:docChgLst>
    <pc:chgData name="Croom, Brandon" userId="61c071b3-5620-40e0-b15a-e0617963535f" providerId="ADAL" clId="{5EA6F8FD-F6F6-43A4-A930-9CAE5927A5F7}"/>
    <pc:docChg chg="undo custSel mod addSld delSld modSld sldOrd">
      <pc:chgData name="Croom, Brandon" userId="61c071b3-5620-40e0-b15a-e0617963535f" providerId="ADAL" clId="{5EA6F8FD-F6F6-43A4-A930-9CAE5927A5F7}" dt="2020-07-26T22:39:10.822" v="18490" actId="20577"/>
      <pc:docMkLst>
        <pc:docMk/>
      </pc:docMkLst>
      <pc:sldChg chg="delSp modSp del">
        <pc:chgData name="Croom, Brandon" userId="61c071b3-5620-40e0-b15a-e0617963535f" providerId="ADAL" clId="{5EA6F8FD-F6F6-43A4-A930-9CAE5927A5F7}" dt="2020-07-26T16:34:23.616" v="154" actId="2696"/>
        <pc:sldMkLst>
          <pc:docMk/>
          <pc:sldMk cId="1677321490" sldId="256"/>
        </pc:sldMkLst>
        <pc:spChg chg="mod">
          <ac:chgData name="Croom, Brandon" userId="61c071b3-5620-40e0-b15a-e0617963535f" providerId="ADAL" clId="{5EA6F8FD-F6F6-43A4-A930-9CAE5927A5F7}" dt="2020-07-26T16:33:45.599" v="111" actId="14100"/>
          <ac:spMkLst>
            <pc:docMk/>
            <pc:sldMk cId="1677321490" sldId="256"/>
            <ac:spMk id="2" creationId="{00000000-0000-0000-0000-000000000000}"/>
          </ac:spMkLst>
        </pc:spChg>
        <pc:spChg chg="mod">
          <ac:chgData name="Croom, Brandon" userId="61c071b3-5620-40e0-b15a-e0617963535f" providerId="ADAL" clId="{5EA6F8FD-F6F6-43A4-A930-9CAE5927A5F7}" dt="2020-07-26T16:32:58.418" v="47" actId="20577"/>
          <ac:spMkLst>
            <pc:docMk/>
            <pc:sldMk cId="1677321490" sldId="256"/>
            <ac:spMk id="3" creationId="{00000000-0000-0000-0000-000000000000}"/>
          </ac:spMkLst>
        </pc:spChg>
        <pc:picChg chg="del">
          <ac:chgData name="Croom, Brandon" userId="61c071b3-5620-40e0-b15a-e0617963535f" providerId="ADAL" clId="{5EA6F8FD-F6F6-43A4-A930-9CAE5927A5F7}" dt="2020-07-26T16:32:50.287" v="16" actId="478"/>
          <ac:picMkLst>
            <pc:docMk/>
            <pc:sldMk cId="1677321490" sldId="256"/>
            <ac:picMk id="5" creationId="{DA3E472F-D712-4041-A762-F571DCAD7427}"/>
          </ac:picMkLst>
        </pc:picChg>
      </pc:sldChg>
      <pc:sldChg chg="del">
        <pc:chgData name="Croom, Brandon" userId="61c071b3-5620-40e0-b15a-e0617963535f" providerId="ADAL" clId="{5EA6F8FD-F6F6-43A4-A930-9CAE5927A5F7}" dt="2020-07-26T16:32:34.046" v="0" actId="2696"/>
        <pc:sldMkLst>
          <pc:docMk/>
          <pc:sldMk cId="724448261" sldId="257"/>
        </pc:sldMkLst>
      </pc:sldChg>
      <pc:sldChg chg="addSp delSp modSp add ord modNotesTx">
        <pc:chgData name="Croom, Brandon" userId="61c071b3-5620-40e0-b15a-e0617963535f" providerId="ADAL" clId="{5EA6F8FD-F6F6-43A4-A930-9CAE5927A5F7}" dt="2020-07-26T22:07:30.719" v="16134" actId="20577"/>
        <pc:sldMkLst>
          <pc:docMk/>
          <pc:sldMk cId="2892693912" sldId="257"/>
        </pc:sldMkLst>
        <pc:spChg chg="del">
          <ac:chgData name="Croom, Brandon" userId="61c071b3-5620-40e0-b15a-e0617963535f" providerId="ADAL" clId="{5EA6F8FD-F6F6-43A4-A930-9CAE5927A5F7}" dt="2020-07-26T16:33:58.775" v="113"/>
          <ac:spMkLst>
            <pc:docMk/>
            <pc:sldMk cId="2892693912" sldId="257"/>
            <ac:spMk id="2" creationId="{0EB951D8-50BC-4040-8F5E-E30633202019}"/>
          </ac:spMkLst>
        </pc:spChg>
        <pc:spChg chg="del">
          <ac:chgData name="Croom, Brandon" userId="61c071b3-5620-40e0-b15a-e0617963535f" providerId="ADAL" clId="{5EA6F8FD-F6F6-43A4-A930-9CAE5927A5F7}" dt="2020-07-26T16:33:58.775" v="113"/>
          <ac:spMkLst>
            <pc:docMk/>
            <pc:sldMk cId="2892693912" sldId="257"/>
            <ac:spMk id="3" creationId="{469CD6C5-914B-47C7-9727-D3BAF73894FD}"/>
          </ac:spMkLst>
        </pc:spChg>
        <pc:spChg chg="add mod">
          <ac:chgData name="Croom, Brandon" userId="61c071b3-5620-40e0-b15a-e0617963535f" providerId="ADAL" clId="{5EA6F8FD-F6F6-43A4-A930-9CAE5927A5F7}" dt="2020-07-26T16:34:09.882" v="138" actId="20577"/>
          <ac:spMkLst>
            <pc:docMk/>
            <pc:sldMk cId="2892693912" sldId="257"/>
            <ac:spMk id="5" creationId="{B819C265-9401-4C73-B67C-4A8F3FCAC8E1}"/>
          </ac:spMkLst>
        </pc:spChg>
        <pc:spChg chg="add mod">
          <ac:chgData name="Croom, Brandon" userId="61c071b3-5620-40e0-b15a-e0617963535f" providerId="ADAL" clId="{5EA6F8FD-F6F6-43A4-A930-9CAE5927A5F7}" dt="2020-07-26T16:34:15.116" v="151" actId="20577"/>
          <ac:spMkLst>
            <pc:docMk/>
            <pc:sldMk cId="2892693912" sldId="257"/>
            <ac:spMk id="6" creationId="{67B88A99-B9D2-437A-8AB5-DB4CE812DFE8}"/>
          </ac:spMkLst>
        </pc:spChg>
      </pc:sldChg>
      <pc:sldChg chg="modSp add modNotesTx">
        <pc:chgData name="Croom, Brandon" userId="61c071b3-5620-40e0-b15a-e0617963535f" providerId="ADAL" clId="{5EA6F8FD-F6F6-43A4-A930-9CAE5927A5F7}" dt="2020-07-26T22:13:30.813" v="17034" actId="6549"/>
        <pc:sldMkLst>
          <pc:docMk/>
          <pc:sldMk cId="790607294" sldId="258"/>
        </pc:sldMkLst>
        <pc:spChg chg="mod">
          <ac:chgData name="Croom, Brandon" userId="61c071b3-5620-40e0-b15a-e0617963535f" providerId="ADAL" clId="{5EA6F8FD-F6F6-43A4-A930-9CAE5927A5F7}" dt="2020-07-26T16:34:31.123" v="161" actId="20577"/>
          <ac:spMkLst>
            <pc:docMk/>
            <pc:sldMk cId="790607294" sldId="258"/>
            <ac:spMk id="2" creationId="{AC0C5ECF-093C-4930-9301-7B6E7B97FB37}"/>
          </ac:spMkLst>
        </pc:spChg>
        <pc:spChg chg="mod">
          <ac:chgData name="Croom, Brandon" userId="61c071b3-5620-40e0-b15a-e0617963535f" providerId="ADAL" clId="{5EA6F8FD-F6F6-43A4-A930-9CAE5927A5F7}" dt="2020-07-26T21:39:54.106" v="14909" actId="20577"/>
          <ac:spMkLst>
            <pc:docMk/>
            <pc:sldMk cId="790607294" sldId="258"/>
            <ac:spMk id="3" creationId="{E7E8DF9B-76D6-4D81-A0B0-9303F7CEA21C}"/>
          </ac:spMkLst>
        </pc:spChg>
      </pc:sldChg>
      <pc:sldChg chg="del">
        <pc:chgData name="Croom, Brandon" userId="61c071b3-5620-40e0-b15a-e0617963535f" providerId="ADAL" clId="{5EA6F8FD-F6F6-43A4-A930-9CAE5927A5F7}" dt="2020-07-26T16:32:35.465" v="2" actId="2696"/>
        <pc:sldMkLst>
          <pc:docMk/>
          <pc:sldMk cId="1881417302" sldId="258"/>
        </pc:sldMkLst>
      </pc:sldChg>
      <pc:sldChg chg="del">
        <pc:chgData name="Croom, Brandon" userId="61c071b3-5620-40e0-b15a-e0617963535f" providerId="ADAL" clId="{5EA6F8FD-F6F6-43A4-A930-9CAE5927A5F7}" dt="2020-07-26T16:32:42.645" v="10" actId="2696"/>
        <pc:sldMkLst>
          <pc:docMk/>
          <pc:sldMk cId="1431376286" sldId="259"/>
        </pc:sldMkLst>
      </pc:sldChg>
      <pc:sldChg chg="modSp add modNotesTx">
        <pc:chgData name="Croom, Brandon" userId="61c071b3-5620-40e0-b15a-e0617963535f" providerId="ADAL" clId="{5EA6F8FD-F6F6-43A4-A930-9CAE5927A5F7}" dt="2020-07-26T17:35:13.923" v="2817" actId="20577"/>
        <pc:sldMkLst>
          <pc:docMk/>
          <pc:sldMk cId="1715032145" sldId="259"/>
        </pc:sldMkLst>
        <pc:spChg chg="mod">
          <ac:chgData name="Croom, Brandon" userId="61c071b3-5620-40e0-b15a-e0617963535f" providerId="ADAL" clId="{5EA6F8FD-F6F6-43A4-A930-9CAE5927A5F7}" dt="2020-07-26T16:50:44.171" v="1028" actId="20577"/>
          <ac:spMkLst>
            <pc:docMk/>
            <pc:sldMk cId="1715032145" sldId="259"/>
            <ac:spMk id="2" creationId="{96D05F39-4283-43E5-B382-D0538618CB63}"/>
          </ac:spMkLst>
        </pc:spChg>
        <pc:spChg chg="mod">
          <ac:chgData name="Croom, Brandon" userId="61c071b3-5620-40e0-b15a-e0617963535f" providerId="ADAL" clId="{5EA6F8FD-F6F6-43A4-A930-9CAE5927A5F7}" dt="2020-07-26T17:06:21.593" v="1577" actId="20577"/>
          <ac:spMkLst>
            <pc:docMk/>
            <pc:sldMk cId="1715032145" sldId="259"/>
            <ac:spMk id="3" creationId="{B67E3B7C-4DE9-4D36-9723-B9B8A64E01A4}"/>
          </ac:spMkLst>
        </pc:spChg>
      </pc:sldChg>
      <pc:sldChg chg="del">
        <pc:chgData name="Croom, Brandon" userId="61c071b3-5620-40e0-b15a-e0617963535f" providerId="ADAL" clId="{5EA6F8FD-F6F6-43A4-A930-9CAE5927A5F7}" dt="2020-07-26T16:32:43.222" v="11" actId="2696"/>
        <pc:sldMkLst>
          <pc:docMk/>
          <pc:sldMk cId="1029425108" sldId="260"/>
        </pc:sldMkLst>
      </pc:sldChg>
      <pc:sldChg chg="addSp delSp modSp add modNotesTx">
        <pc:chgData name="Croom, Brandon" userId="61c071b3-5620-40e0-b15a-e0617963535f" providerId="ADAL" clId="{5EA6F8FD-F6F6-43A4-A930-9CAE5927A5F7}" dt="2020-07-26T22:14:47.502" v="17189" actId="20577"/>
        <pc:sldMkLst>
          <pc:docMk/>
          <pc:sldMk cId="1956205691" sldId="260"/>
        </pc:sldMkLst>
        <pc:spChg chg="mod">
          <ac:chgData name="Croom, Brandon" userId="61c071b3-5620-40e0-b15a-e0617963535f" providerId="ADAL" clId="{5EA6F8FD-F6F6-43A4-A930-9CAE5927A5F7}" dt="2020-07-26T19:21:43.514" v="8156" actId="20577"/>
          <ac:spMkLst>
            <pc:docMk/>
            <pc:sldMk cId="1956205691" sldId="260"/>
            <ac:spMk id="2" creationId="{D2CB25CA-34EC-408B-BD1E-C2CD81DE1262}"/>
          </ac:spMkLst>
        </pc:spChg>
        <pc:spChg chg="mod">
          <ac:chgData name="Croom, Brandon" userId="61c071b3-5620-40e0-b15a-e0617963535f" providerId="ADAL" clId="{5EA6F8FD-F6F6-43A4-A930-9CAE5927A5F7}" dt="2020-07-26T18:20:43.596" v="5164" actId="6549"/>
          <ac:spMkLst>
            <pc:docMk/>
            <pc:sldMk cId="1956205691" sldId="260"/>
            <ac:spMk id="3" creationId="{9B180680-0DB4-4E36-B2F3-D038CCCA487B}"/>
          </ac:spMkLst>
        </pc:spChg>
        <pc:picChg chg="add del mod">
          <ac:chgData name="Croom, Brandon" userId="61c071b3-5620-40e0-b15a-e0617963535f" providerId="ADAL" clId="{5EA6F8FD-F6F6-43A4-A930-9CAE5927A5F7}" dt="2020-07-26T17:54:24.389" v="3663" actId="478"/>
          <ac:picMkLst>
            <pc:docMk/>
            <pc:sldMk cId="1956205691" sldId="260"/>
            <ac:picMk id="5" creationId="{19848B5A-F43E-4523-85C8-081BAC31CDD9}"/>
          </ac:picMkLst>
        </pc:picChg>
      </pc:sldChg>
      <pc:sldChg chg="del">
        <pc:chgData name="Croom, Brandon" userId="61c071b3-5620-40e0-b15a-e0617963535f" providerId="ADAL" clId="{5EA6F8FD-F6F6-43A4-A930-9CAE5927A5F7}" dt="2020-07-26T16:32:44.701" v="14" actId="2696"/>
        <pc:sldMkLst>
          <pc:docMk/>
          <pc:sldMk cId="1419529924" sldId="261"/>
        </pc:sldMkLst>
      </pc:sldChg>
      <pc:sldChg chg="modSp add ord">
        <pc:chgData name="Croom, Brandon" userId="61c071b3-5620-40e0-b15a-e0617963535f" providerId="ADAL" clId="{5EA6F8FD-F6F6-43A4-A930-9CAE5927A5F7}" dt="2020-07-26T22:06:19.328" v="16129"/>
        <pc:sldMkLst>
          <pc:docMk/>
          <pc:sldMk cId="1563735437" sldId="261"/>
        </pc:sldMkLst>
        <pc:spChg chg="mod">
          <ac:chgData name="Croom, Brandon" userId="61c071b3-5620-40e0-b15a-e0617963535f" providerId="ADAL" clId="{5EA6F8FD-F6F6-43A4-A930-9CAE5927A5F7}" dt="2020-07-26T17:13:42.932" v="2478" actId="20577"/>
          <ac:spMkLst>
            <pc:docMk/>
            <pc:sldMk cId="1563735437" sldId="261"/>
            <ac:spMk id="2" creationId="{1F41FBDF-1D81-4E17-B82D-DC70087CE9E5}"/>
          </ac:spMkLst>
        </pc:spChg>
        <pc:spChg chg="mod">
          <ac:chgData name="Croom, Brandon" userId="61c071b3-5620-40e0-b15a-e0617963535f" providerId="ADAL" clId="{5EA6F8FD-F6F6-43A4-A930-9CAE5927A5F7}" dt="2020-07-26T22:06:19.328" v="16129"/>
          <ac:spMkLst>
            <pc:docMk/>
            <pc:sldMk cId="1563735437" sldId="261"/>
            <ac:spMk id="3" creationId="{DCD9EC10-3DF4-4D8E-A28F-F687F40F253F}"/>
          </ac:spMkLst>
        </pc:spChg>
      </pc:sldChg>
      <pc:sldChg chg="del">
        <pc:chgData name="Croom, Brandon" userId="61c071b3-5620-40e0-b15a-e0617963535f" providerId="ADAL" clId="{5EA6F8FD-F6F6-43A4-A930-9CAE5927A5F7}" dt="2020-07-26T16:32:43.695" v="12" actId="2696"/>
        <pc:sldMkLst>
          <pc:docMk/>
          <pc:sldMk cId="1643598145" sldId="262"/>
        </pc:sldMkLst>
      </pc:sldChg>
      <pc:sldChg chg="addSp delSp modSp add modNotesTx">
        <pc:chgData name="Croom, Brandon" userId="61c071b3-5620-40e0-b15a-e0617963535f" providerId="ADAL" clId="{5EA6F8FD-F6F6-43A4-A930-9CAE5927A5F7}" dt="2020-07-26T18:19:57.272" v="5163" actId="20577"/>
        <pc:sldMkLst>
          <pc:docMk/>
          <pc:sldMk cId="3608697842" sldId="262"/>
        </pc:sldMkLst>
        <pc:spChg chg="mod">
          <ac:chgData name="Croom, Brandon" userId="61c071b3-5620-40e0-b15a-e0617963535f" providerId="ADAL" clId="{5EA6F8FD-F6F6-43A4-A930-9CAE5927A5F7}" dt="2020-07-26T17:15:41.085" v="2507" actId="20577"/>
          <ac:spMkLst>
            <pc:docMk/>
            <pc:sldMk cId="3608697842" sldId="262"/>
            <ac:spMk id="2" creationId="{1B3EACB9-FEC7-4A30-8C22-0D90D80D1D50}"/>
          </ac:spMkLst>
        </pc:spChg>
        <pc:spChg chg="mod">
          <ac:chgData name="Croom, Brandon" userId="61c071b3-5620-40e0-b15a-e0617963535f" providerId="ADAL" clId="{5EA6F8FD-F6F6-43A4-A930-9CAE5927A5F7}" dt="2020-07-26T18:18:36.741" v="5049" actId="20577"/>
          <ac:spMkLst>
            <pc:docMk/>
            <pc:sldMk cId="3608697842" sldId="262"/>
            <ac:spMk id="3" creationId="{E405D5D0-BECD-41BA-9E36-0E6AF5C9F25A}"/>
          </ac:spMkLst>
        </pc:spChg>
        <pc:picChg chg="add del mod">
          <ac:chgData name="Croom, Brandon" userId="61c071b3-5620-40e0-b15a-e0617963535f" providerId="ADAL" clId="{5EA6F8FD-F6F6-43A4-A930-9CAE5927A5F7}" dt="2020-07-26T18:04:29.560" v="4089" actId="478"/>
          <ac:picMkLst>
            <pc:docMk/>
            <pc:sldMk cId="3608697842" sldId="262"/>
            <ac:picMk id="5" creationId="{13C2C464-A128-48F7-B1BE-4750162BF68B}"/>
          </ac:picMkLst>
        </pc:picChg>
        <pc:picChg chg="add mod">
          <ac:chgData name="Croom, Brandon" userId="61c071b3-5620-40e0-b15a-e0617963535f" providerId="ADAL" clId="{5EA6F8FD-F6F6-43A4-A930-9CAE5927A5F7}" dt="2020-07-26T18:15:44.984" v="4839" actId="14100"/>
          <ac:picMkLst>
            <pc:docMk/>
            <pc:sldMk cId="3608697842" sldId="262"/>
            <ac:picMk id="6" creationId="{9E861946-1ACF-4F45-BE2F-60151434918A}"/>
          </ac:picMkLst>
        </pc:picChg>
        <pc:picChg chg="add mod">
          <ac:chgData name="Croom, Brandon" userId="61c071b3-5620-40e0-b15a-e0617963535f" providerId="ADAL" clId="{5EA6F8FD-F6F6-43A4-A930-9CAE5927A5F7}" dt="2020-07-26T18:15:40.616" v="4838" actId="1076"/>
          <ac:picMkLst>
            <pc:docMk/>
            <pc:sldMk cId="3608697842" sldId="262"/>
            <ac:picMk id="7" creationId="{838E3459-DADC-4E5F-9F77-35F9201E8BD8}"/>
          </ac:picMkLst>
        </pc:picChg>
        <pc:picChg chg="add mod">
          <ac:chgData name="Croom, Brandon" userId="61c071b3-5620-40e0-b15a-e0617963535f" providerId="ADAL" clId="{5EA6F8FD-F6F6-43A4-A930-9CAE5927A5F7}" dt="2020-07-26T18:19:18.048" v="5058" actId="14100"/>
          <ac:picMkLst>
            <pc:docMk/>
            <pc:sldMk cId="3608697842" sldId="262"/>
            <ac:picMk id="8" creationId="{93A0443B-0637-4C11-8FC5-88D5127A53C6}"/>
          </ac:picMkLst>
        </pc:picChg>
        <pc:picChg chg="add mod">
          <ac:chgData name="Croom, Brandon" userId="61c071b3-5620-40e0-b15a-e0617963535f" providerId="ADAL" clId="{5EA6F8FD-F6F6-43A4-A930-9CAE5927A5F7}" dt="2020-07-26T18:19:23.753" v="5060" actId="1076"/>
          <ac:picMkLst>
            <pc:docMk/>
            <pc:sldMk cId="3608697842" sldId="262"/>
            <ac:picMk id="9" creationId="{730882B1-4C45-45A4-BB3E-A23C6E27A534}"/>
          </ac:picMkLst>
        </pc:picChg>
      </pc:sldChg>
      <pc:sldChg chg="del">
        <pc:chgData name="Croom, Brandon" userId="61c071b3-5620-40e0-b15a-e0617963535f" providerId="ADAL" clId="{5EA6F8FD-F6F6-43A4-A930-9CAE5927A5F7}" dt="2020-07-26T16:32:44.175" v="13" actId="2696"/>
        <pc:sldMkLst>
          <pc:docMk/>
          <pc:sldMk cId="871871654" sldId="263"/>
        </pc:sldMkLst>
      </pc:sldChg>
      <pc:sldChg chg="addSp delSp modSp add modNotesTx">
        <pc:chgData name="Croom, Brandon" userId="61c071b3-5620-40e0-b15a-e0617963535f" providerId="ADAL" clId="{5EA6F8FD-F6F6-43A4-A930-9CAE5927A5F7}" dt="2020-07-26T19:22:03.933" v="8170" actId="20577"/>
        <pc:sldMkLst>
          <pc:docMk/>
          <pc:sldMk cId="3116670763" sldId="263"/>
        </pc:sldMkLst>
        <pc:spChg chg="mod">
          <ac:chgData name="Croom, Brandon" userId="61c071b3-5620-40e0-b15a-e0617963535f" providerId="ADAL" clId="{5EA6F8FD-F6F6-43A4-A930-9CAE5927A5F7}" dt="2020-07-26T19:22:03.933" v="8170" actId="20577"/>
          <ac:spMkLst>
            <pc:docMk/>
            <pc:sldMk cId="3116670763" sldId="263"/>
            <ac:spMk id="2" creationId="{EC9DA940-4765-4451-9C43-35AA6C8E73D9}"/>
          </ac:spMkLst>
        </pc:spChg>
        <pc:spChg chg="mod">
          <ac:chgData name="Croom, Brandon" userId="61c071b3-5620-40e0-b15a-e0617963535f" providerId="ADAL" clId="{5EA6F8FD-F6F6-43A4-A930-9CAE5927A5F7}" dt="2020-07-26T18:30:05.139" v="6064" actId="20577"/>
          <ac:spMkLst>
            <pc:docMk/>
            <pc:sldMk cId="3116670763" sldId="263"/>
            <ac:spMk id="3" creationId="{F28D0CD9-2E46-4996-AB22-09067A954FBC}"/>
          </ac:spMkLst>
        </pc:spChg>
        <pc:picChg chg="add mod">
          <ac:chgData name="Croom, Brandon" userId="61c071b3-5620-40e0-b15a-e0617963535f" providerId="ADAL" clId="{5EA6F8FD-F6F6-43A4-A930-9CAE5927A5F7}" dt="2020-07-26T18:23:31.140" v="5318" actId="1076"/>
          <ac:picMkLst>
            <pc:docMk/>
            <pc:sldMk cId="3116670763" sldId="263"/>
            <ac:picMk id="5" creationId="{F0D581B2-EF9C-495D-9C91-7A842017DCE3}"/>
          </ac:picMkLst>
        </pc:picChg>
        <pc:picChg chg="add mod">
          <ac:chgData name="Croom, Brandon" userId="61c071b3-5620-40e0-b15a-e0617963535f" providerId="ADAL" clId="{5EA6F8FD-F6F6-43A4-A930-9CAE5927A5F7}" dt="2020-07-26T18:25:53.240" v="5612" actId="1076"/>
          <ac:picMkLst>
            <pc:docMk/>
            <pc:sldMk cId="3116670763" sldId="263"/>
            <ac:picMk id="6" creationId="{2C1FE36F-FD53-4ADC-AF50-8AD9F10C2972}"/>
          </ac:picMkLst>
        </pc:picChg>
        <pc:picChg chg="add del mod">
          <ac:chgData name="Croom, Brandon" userId="61c071b3-5620-40e0-b15a-e0617963535f" providerId="ADAL" clId="{5EA6F8FD-F6F6-43A4-A930-9CAE5927A5F7}" dt="2020-07-26T18:23:25.566" v="5317" actId="478"/>
          <ac:picMkLst>
            <pc:docMk/>
            <pc:sldMk cId="3116670763" sldId="263"/>
            <ac:picMk id="7" creationId="{7A9F3120-8F97-4FCB-94C8-192F6CF8EE9C}"/>
          </ac:picMkLst>
        </pc:picChg>
        <pc:picChg chg="add mod">
          <ac:chgData name="Croom, Brandon" userId="61c071b3-5620-40e0-b15a-e0617963535f" providerId="ADAL" clId="{5EA6F8FD-F6F6-43A4-A930-9CAE5927A5F7}" dt="2020-07-26T18:30:38.844" v="6070" actId="1076"/>
          <ac:picMkLst>
            <pc:docMk/>
            <pc:sldMk cId="3116670763" sldId="263"/>
            <ac:picMk id="8" creationId="{6F2AE490-E81A-4616-9545-56482D905A5F}"/>
          </ac:picMkLst>
        </pc:picChg>
      </pc:sldChg>
      <pc:sldChg chg="del">
        <pc:chgData name="Croom, Brandon" userId="61c071b3-5620-40e0-b15a-e0617963535f" providerId="ADAL" clId="{5EA6F8FD-F6F6-43A4-A930-9CAE5927A5F7}" dt="2020-07-26T16:32:46.848" v="15" actId="2696"/>
        <pc:sldMkLst>
          <pc:docMk/>
          <pc:sldMk cId="1265965297" sldId="264"/>
        </pc:sldMkLst>
      </pc:sldChg>
      <pc:sldChg chg="modSp add modNotesTx">
        <pc:chgData name="Croom, Brandon" userId="61c071b3-5620-40e0-b15a-e0617963535f" providerId="ADAL" clId="{5EA6F8FD-F6F6-43A4-A930-9CAE5927A5F7}" dt="2020-07-26T22:15:33.534" v="17219" actId="20577"/>
        <pc:sldMkLst>
          <pc:docMk/>
          <pc:sldMk cId="1887360039" sldId="264"/>
        </pc:sldMkLst>
        <pc:spChg chg="mod">
          <ac:chgData name="Croom, Brandon" userId="61c071b3-5620-40e0-b15a-e0617963535f" providerId="ADAL" clId="{5EA6F8FD-F6F6-43A4-A930-9CAE5927A5F7}" dt="2020-07-26T18:32:20.037" v="6165" actId="20577"/>
          <ac:spMkLst>
            <pc:docMk/>
            <pc:sldMk cId="1887360039" sldId="264"/>
            <ac:spMk id="2" creationId="{3BF16623-0842-4470-BA76-FF57D139E750}"/>
          </ac:spMkLst>
        </pc:spChg>
        <pc:spChg chg="mod">
          <ac:chgData name="Croom, Brandon" userId="61c071b3-5620-40e0-b15a-e0617963535f" providerId="ADAL" clId="{5EA6F8FD-F6F6-43A4-A930-9CAE5927A5F7}" dt="2020-07-26T18:46:03.284" v="7019" actId="20577"/>
          <ac:spMkLst>
            <pc:docMk/>
            <pc:sldMk cId="1887360039" sldId="264"/>
            <ac:spMk id="3" creationId="{697D796B-6109-455E-8FEC-3F6F64B8E0A0}"/>
          </ac:spMkLst>
        </pc:spChg>
      </pc:sldChg>
      <pc:sldChg chg="modSp add modNotesTx">
        <pc:chgData name="Croom, Brandon" userId="61c071b3-5620-40e0-b15a-e0617963535f" providerId="ADAL" clId="{5EA6F8FD-F6F6-43A4-A930-9CAE5927A5F7}" dt="2020-07-26T19:01:21.668" v="8121" actId="20577"/>
        <pc:sldMkLst>
          <pc:docMk/>
          <pc:sldMk cId="497667460" sldId="265"/>
        </pc:sldMkLst>
        <pc:spChg chg="mod">
          <ac:chgData name="Croom, Brandon" userId="61c071b3-5620-40e0-b15a-e0617963535f" providerId="ADAL" clId="{5EA6F8FD-F6F6-43A4-A930-9CAE5927A5F7}" dt="2020-07-26T18:52:25.691" v="7638" actId="20577"/>
          <ac:spMkLst>
            <pc:docMk/>
            <pc:sldMk cId="497667460" sldId="265"/>
            <ac:spMk id="2" creationId="{9C97C624-D9F1-4544-A5A2-DC57F5FBA51E}"/>
          </ac:spMkLst>
        </pc:spChg>
        <pc:spChg chg="mod">
          <ac:chgData name="Croom, Brandon" userId="61c071b3-5620-40e0-b15a-e0617963535f" providerId="ADAL" clId="{5EA6F8FD-F6F6-43A4-A930-9CAE5927A5F7}" dt="2020-07-26T19:01:21.668" v="8121" actId="20577"/>
          <ac:spMkLst>
            <pc:docMk/>
            <pc:sldMk cId="497667460" sldId="265"/>
            <ac:spMk id="3" creationId="{BFA80301-DD47-4910-B02D-8F03DA5EC98D}"/>
          </ac:spMkLst>
        </pc:spChg>
      </pc:sldChg>
      <pc:sldChg chg="addSp modSp add del modNotesTx">
        <pc:chgData name="Croom, Brandon" userId="61c071b3-5620-40e0-b15a-e0617963535f" providerId="ADAL" clId="{5EA6F8FD-F6F6-43A4-A930-9CAE5927A5F7}" dt="2020-07-26T20:58:21.834" v="13142" actId="2696"/>
        <pc:sldMkLst>
          <pc:docMk/>
          <pc:sldMk cId="3957582210" sldId="266"/>
        </pc:sldMkLst>
        <pc:spChg chg="mod">
          <ac:chgData name="Croom, Brandon" userId="61c071b3-5620-40e0-b15a-e0617963535f" providerId="ADAL" clId="{5EA6F8FD-F6F6-43A4-A930-9CAE5927A5F7}" dt="2020-07-26T19:22:15.594" v="8191" actId="20577"/>
          <ac:spMkLst>
            <pc:docMk/>
            <pc:sldMk cId="3957582210" sldId="266"/>
            <ac:spMk id="2" creationId="{AA963300-10C0-4800-AC46-367C11AB563D}"/>
          </ac:spMkLst>
        </pc:spChg>
        <pc:spChg chg="mod">
          <ac:chgData name="Croom, Brandon" userId="61c071b3-5620-40e0-b15a-e0617963535f" providerId="ADAL" clId="{5EA6F8FD-F6F6-43A4-A930-9CAE5927A5F7}" dt="2020-07-26T19:31:18.294" v="8326" actId="20577"/>
          <ac:spMkLst>
            <pc:docMk/>
            <pc:sldMk cId="3957582210" sldId="266"/>
            <ac:spMk id="3" creationId="{F97872BB-A093-4B8D-A289-FAB448D6926C}"/>
          </ac:spMkLst>
        </pc:spChg>
        <pc:picChg chg="add">
          <ac:chgData name="Croom, Brandon" userId="61c071b3-5620-40e0-b15a-e0617963535f" providerId="ADAL" clId="{5EA6F8FD-F6F6-43A4-A930-9CAE5927A5F7}" dt="2020-07-26T19:31:18.848" v="8327"/>
          <ac:picMkLst>
            <pc:docMk/>
            <pc:sldMk cId="3957582210" sldId="266"/>
            <ac:picMk id="5" creationId="{CC21B099-2EE4-42FE-8C58-8C0D2DA91DFB}"/>
          </ac:picMkLst>
        </pc:picChg>
        <pc:picChg chg="add mod">
          <ac:chgData name="Croom, Brandon" userId="61c071b3-5620-40e0-b15a-e0617963535f" providerId="ADAL" clId="{5EA6F8FD-F6F6-43A4-A930-9CAE5927A5F7}" dt="2020-07-26T19:36:09.794" v="8654" actId="1076"/>
          <ac:picMkLst>
            <pc:docMk/>
            <pc:sldMk cId="3957582210" sldId="266"/>
            <ac:picMk id="6" creationId="{9AB97FAB-64BA-4A33-8DD3-9AD9F55BF592}"/>
          </ac:picMkLst>
        </pc:picChg>
      </pc:sldChg>
      <pc:sldChg chg="addSp modSp add ord modNotesTx">
        <pc:chgData name="Croom, Brandon" userId="61c071b3-5620-40e0-b15a-e0617963535f" providerId="ADAL" clId="{5EA6F8FD-F6F6-43A4-A930-9CAE5927A5F7}" dt="2020-07-26T20:25:30.862" v="10230" actId="20577"/>
        <pc:sldMkLst>
          <pc:docMk/>
          <pc:sldMk cId="1780602" sldId="267"/>
        </pc:sldMkLst>
        <pc:spChg chg="mod">
          <ac:chgData name="Croom, Brandon" userId="61c071b3-5620-40e0-b15a-e0617963535f" providerId="ADAL" clId="{5EA6F8FD-F6F6-43A4-A930-9CAE5927A5F7}" dt="2020-07-26T19:46:24.941" v="9095" actId="20577"/>
          <ac:spMkLst>
            <pc:docMk/>
            <pc:sldMk cId="1780602" sldId="267"/>
            <ac:spMk id="2" creationId="{6B34432E-6D37-4A2C-B35B-5DDEA1665138}"/>
          </ac:spMkLst>
        </pc:spChg>
        <pc:spChg chg="mod">
          <ac:chgData name="Croom, Brandon" userId="61c071b3-5620-40e0-b15a-e0617963535f" providerId="ADAL" clId="{5EA6F8FD-F6F6-43A4-A930-9CAE5927A5F7}" dt="2020-07-26T20:17:48.913" v="9739" actId="5793"/>
          <ac:spMkLst>
            <pc:docMk/>
            <pc:sldMk cId="1780602" sldId="267"/>
            <ac:spMk id="3" creationId="{0BAED50C-38F2-40DE-A6DF-FD027CF80C3B}"/>
          </ac:spMkLst>
        </pc:spChg>
        <pc:picChg chg="add mod">
          <ac:chgData name="Croom, Brandon" userId="61c071b3-5620-40e0-b15a-e0617963535f" providerId="ADAL" clId="{5EA6F8FD-F6F6-43A4-A930-9CAE5927A5F7}" dt="2020-07-26T19:57:01.924" v="9527" actId="1076"/>
          <ac:picMkLst>
            <pc:docMk/>
            <pc:sldMk cId="1780602" sldId="267"/>
            <ac:picMk id="5" creationId="{C63E8D0A-5C6C-463E-90C0-A0CD69A87882}"/>
          </ac:picMkLst>
        </pc:picChg>
      </pc:sldChg>
      <pc:sldChg chg="del">
        <pc:chgData name="Croom, Brandon" userId="61c071b3-5620-40e0-b15a-e0617963535f" providerId="ADAL" clId="{5EA6F8FD-F6F6-43A4-A930-9CAE5927A5F7}" dt="2020-07-26T16:32:36.591" v="3" actId="2696"/>
        <pc:sldMkLst>
          <pc:docMk/>
          <pc:sldMk cId="273623629" sldId="267"/>
        </pc:sldMkLst>
      </pc:sldChg>
      <pc:sldChg chg="addSp delSp modSp add modNotesTx">
        <pc:chgData name="Croom, Brandon" userId="61c071b3-5620-40e0-b15a-e0617963535f" providerId="ADAL" clId="{5EA6F8FD-F6F6-43A4-A930-9CAE5927A5F7}" dt="2020-07-26T20:28:27.269" v="10474" actId="1076"/>
        <pc:sldMkLst>
          <pc:docMk/>
          <pc:sldMk cId="205403654" sldId="268"/>
        </pc:sldMkLst>
        <pc:spChg chg="mod">
          <ac:chgData name="Croom, Brandon" userId="61c071b3-5620-40e0-b15a-e0617963535f" providerId="ADAL" clId="{5EA6F8FD-F6F6-43A4-A930-9CAE5927A5F7}" dt="2020-07-26T20:28:13.038" v="10472" actId="20577"/>
          <ac:spMkLst>
            <pc:docMk/>
            <pc:sldMk cId="205403654" sldId="268"/>
            <ac:spMk id="3" creationId="{0BAED50C-38F2-40DE-A6DF-FD027CF80C3B}"/>
          </ac:spMkLst>
        </pc:spChg>
        <pc:picChg chg="del">
          <ac:chgData name="Croom, Brandon" userId="61c071b3-5620-40e0-b15a-e0617963535f" providerId="ADAL" clId="{5EA6F8FD-F6F6-43A4-A930-9CAE5927A5F7}" dt="2020-07-26T20:27:03.340" v="10326" actId="478"/>
          <ac:picMkLst>
            <pc:docMk/>
            <pc:sldMk cId="205403654" sldId="268"/>
            <ac:picMk id="5" creationId="{C63E8D0A-5C6C-463E-90C0-A0CD69A87882}"/>
          </ac:picMkLst>
        </pc:picChg>
        <pc:picChg chg="add mod">
          <ac:chgData name="Croom, Brandon" userId="61c071b3-5620-40e0-b15a-e0617963535f" providerId="ADAL" clId="{5EA6F8FD-F6F6-43A4-A930-9CAE5927A5F7}" dt="2020-07-26T20:27:09.436" v="10327" actId="1076"/>
          <ac:picMkLst>
            <pc:docMk/>
            <pc:sldMk cId="205403654" sldId="268"/>
            <ac:picMk id="6" creationId="{671AC859-C30A-4FDB-A775-0F763691BC24}"/>
          </ac:picMkLst>
        </pc:picChg>
        <pc:picChg chg="add mod">
          <ac:chgData name="Croom, Brandon" userId="61c071b3-5620-40e0-b15a-e0617963535f" providerId="ADAL" clId="{5EA6F8FD-F6F6-43A4-A930-9CAE5927A5F7}" dt="2020-07-26T20:28:27.269" v="10474" actId="1076"/>
          <ac:picMkLst>
            <pc:docMk/>
            <pc:sldMk cId="205403654" sldId="268"/>
            <ac:picMk id="7" creationId="{E525F8BE-5F58-4862-A9FA-A9D864B676E4}"/>
          </ac:picMkLst>
        </pc:picChg>
      </pc:sldChg>
      <pc:sldChg chg="del">
        <pc:chgData name="Croom, Brandon" userId="61c071b3-5620-40e0-b15a-e0617963535f" providerId="ADAL" clId="{5EA6F8FD-F6F6-43A4-A930-9CAE5927A5F7}" dt="2020-07-26T16:32:34.785" v="1" actId="2696"/>
        <pc:sldMkLst>
          <pc:docMk/>
          <pc:sldMk cId="1029844376" sldId="268"/>
        </pc:sldMkLst>
      </pc:sldChg>
      <pc:sldChg chg="addSp delSp modSp add modNotesTx">
        <pc:chgData name="Croom, Brandon" userId="61c071b3-5620-40e0-b15a-e0617963535f" providerId="ADAL" clId="{5EA6F8FD-F6F6-43A4-A930-9CAE5927A5F7}" dt="2020-07-26T20:32:01.341" v="10825" actId="1076"/>
        <pc:sldMkLst>
          <pc:docMk/>
          <pc:sldMk cId="1585366702" sldId="269"/>
        </pc:sldMkLst>
        <pc:spChg chg="mod">
          <ac:chgData name="Croom, Brandon" userId="61c071b3-5620-40e0-b15a-e0617963535f" providerId="ADAL" clId="{5EA6F8FD-F6F6-43A4-A930-9CAE5927A5F7}" dt="2020-07-26T20:30:40.523" v="10633" actId="20577"/>
          <ac:spMkLst>
            <pc:docMk/>
            <pc:sldMk cId="1585366702" sldId="269"/>
            <ac:spMk id="3" creationId="{0BAED50C-38F2-40DE-A6DF-FD027CF80C3B}"/>
          </ac:spMkLst>
        </pc:spChg>
        <pc:picChg chg="add mod">
          <ac:chgData name="Croom, Brandon" userId="61c071b3-5620-40e0-b15a-e0617963535f" providerId="ADAL" clId="{5EA6F8FD-F6F6-43A4-A930-9CAE5927A5F7}" dt="2020-07-26T20:29:51.808" v="10516" actId="14100"/>
          <ac:picMkLst>
            <pc:docMk/>
            <pc:sldMk cId="1585366702" sldId="269"/>
            <ac:picMk id="5" creationId="{949706BD-60C8-499D-8FA7-A1F6060D7F29}"/>
          </ac:picMkLst>
        </pc:picChg>
        <pc:picChg chg="del">
          <ac:chgData name="Croom, Brandon" userId="61c071b3-5620-40e0-b15a-e0617963535f" providerId="ADAL" clId="{5EA6F8FD-F6F6-43A4-A930-9CAE5927A5F7}" dt="2020-07-26T20:29:12.446" v="10511" actId="478"/>
          <ac:picMkLst>
            <pc:docMk/>
            <pc:sldMk cId="1585366702" sldId="269"/>
            <ac:picMk id="6" creationId="{671AC859-C30A-4FDB-A775-0F763691BC24}"/>
          </ac:picMkLst>
        </pc:picChg>
        <pc:picChg chg="del">
          <ac:chgData name="Croom, Brandon" userId="61c071b3-5620-40e0-b15a-e0617963535f" providerId="ADAL" clId="{5EA6F8FD-F6F6-43A4-A930-9CAE5927A5F7}" dt="2020-07-26T20:29:53.424" v="10517" actId="478"/>
          <ac:picMkLst>
            <pc:docMk/>
            <pc:sldMk cId="1585366702" sldId="269"/>
            <ac:picMk id="7" creationId="{E525F8BE-5F58-4862-A9FA-A9D864B676E4}"/>
          </ac:picMkLst>
        </pc:picChg>
        <pc:picChg chg="add mod">
          <ac:chgData name="Croom, Brandon" userId="61c071b3-5620-40e0-b15a-e0617963535f" providerId="ADAL" clId="{5EA6F8FD-F6F6-43A4-A930-9CAE5927A5F7}" dt="2020-07-26T20:32:01.341" v="10825" actId="1076"/>
          <ac:picMkLst>
            <pc:docMk/>
            <pc:sldMk cId="1585366702" sldId="269"/>
            <ac:picMk id="8" creationId="{44310016-C577-4A54-87E1-0433038E4786}"/>
          </ac:picMkLst>
        </pc:picChg>
      </pc:sldChg>
      <pc:sldChg chg="del">
        <pc:chgData name="Croom, Brandon" userId="61c071b3-5620-40e0-b15a-e0617963535f" providerId="ADAL" clId="{5EA6F8FD-F6F6-43A4-A930-9CAE5927A5F7}" dt="2020-07-26T16:32:37.364" v="4" actId="2696"/>
        <pc:sldMkLst>
          <pc:docMk/>
          <pc:sldMk cId="2023716259" sldId="269"/>
        </pc:sldMkLst>
      </pc:sldChg>
      <pc:sldChg chg="del">
        <pc:chgData name="Croom, Brandon" userId="61c071b3-5620-40e0-b15a-e0617963535f" providerId="ADAL" clId="{5EA6F8FD-F6F6-43A4-A930-9CAE5927A5F7}" dt="2020-07-26T16:32:40.540" v="6" actId="2696"/>
        <pc:sldMkLst>
          <pc:docMk/>
          <pc:sldMk cId="753163827" sldId="270"/>
        </pc:sldMkLst>
      </pc:sldChg>
      <pc:sldChg chg="addSp delSp modSp add mod setBg modNotesTx">
        <pc:chgData name="Croom, Brandon" userId="61c071b3-5620-40e0-b15a-e0617963535f" providerId="ADAL" clId="{5EA6F8FD-F6F6-43A4-A930-9CAE5927A5F7}" dt="2020-07-26T22:32:22.183" v="17733" actId="20577"/>
        <pc:sldMkLst>
          <pc:docMk/>
          <pc:sldMk cId="3272921586" sldId="270"/>
        </pc:sldMkLst>
        <pc:spChg chg="mod">
          <ac:chgData name="Croom, Brandon" userId="61c071b3-5620-40e0-b15a-e0617963535f" providerId="ADAL" clId="{5EA6F8FD-F6F6-43A4-A930-9CAE5927A5F7}" dt="2020-07-26T21:02:37.087" v="13730" actId="26606"/>
          <ac:spMkLst>
            <pc:docMk/>
            <pc:sldMk cId="3272921586" sldId="270"/>
            <ac:spMk id="2" creationId="{1D1C259F-9108-4947-819C-E63325E5941A}"/>
          </ac:spMkLst>
        </pc:spChg>
        <pc:spChg chg="mod">
          <ac:chgData name="Croom, Brandon" userId="61c071b3-5620-40e0-b15a-e0617963535f" providerId="ADAL" clId="{5EA6F8FD-F6F6-43A4-A930-9CAE5927A5F7}" dt="2020-07-26T22:31:43.527" v="17623" actId="20577"/>
          <ac:spMkLst>
            <pc:docMk/>
            <pc:sldMk cId="3272921586" sldId="270"/>
            <ac:spMk id="3" creationId="{7F0FE561-1CC6-4040-8DA7-5442F33E0C3A}"/>
          </ac:spMkLst>
        </pc:spChg>
        <pc:spChg chg="mod ord">
          <ac:chgData name="Croom, Brandon" userId="61c071b3-5620-40e0-b15a-e0617963535f" providerId="ADAL" clId="{5EA6F8FD-F6F6-43A4-A930-9CAE5927A5F7}" dt="2020-07-26T21:02:37.087" v="13730" actId="26606"/>
          <ac:spMkLst>
            <pc:docMk/>
            <pc:sldMk cId="3272921586" sldId="270"/>
            <ac:spMk id="4" creationId="{6BE1C753-1E3A-4E14-B4B8-331BD5846BBC}"/>
          </ac:spMkLst>
        </pc:spChg>
        <pc:spChg chg="add del mod">
          <ac:chgData name="Croom, Brandon" userId="61c071b3-5620-40e0-b15a-e0617963535f" providerId="ADAL" clId="{5EA6F8FD-F6F6-43A4-A930-9CAE5927A5F7}" dt="2020-07-26T21:03:09.442" v="13734"/>
          <ac:spMkLst>
            <pc:docMk/>
            <pc:sldMk cId="3272921586" sldId="270"/>
            <ac:spMk id="6" creationId="{04F43324-1C4A-4B93-8D55-0DB0AD1DF6C3}"/>
          </ac:spMkLst>
        </pc:spChg>
        <pc:spChg chg="add del mod">
          <ac:chgData name="Croom, Brandon" userId="61c071b3-5620-40e0-b15a-e0617963535f" providerId="ADAL" clId="{5EA6F8FD-F6F6-43A4-A930-9CAE5927A5F7}" dt="2020-07-26T21:03:14.810" v="13737"/>
          <ac:spMkLst>
            <pc:docMk/>
            <pc:sldMk cId="3272921586" sldId="270"/>
            <ac:spMk id="7" creationId="{34E68013-3172-4A59-B71B-D0E5DF06F161}"/>
          </ac:spMkLst>
        </pc:spChg>
        <pc:spChg chg="add del mod">
          <ac:chgData name="Croom, Brandon" userId="61c071b3-5620-40e0-b15a-e0617963535f" providerId="ADAL" clId="{5EA6F8FD-F6F6-43A4-A930-9CAE5927A5F7}" dt="2020-07-26T21:03:14.810" v="13737"/>
          <ac:spMkLst>
            <pc:docMk/>
            <pc:sldMk cId="3272921586" sldId="270"/>
            <ac:spMk id="8" creationId="{D003CB99-0D8E-4297-A2DF-48D384B10CD8}"/>
          </ac:spMkLst>
        </pc:spChg>
        <pc:spChg chg="add del mod">
          <ac:chgData name="Croom, Brandon" userId="61c071b3-5620-40e0-b15a-e0617963535f" providerId="ADAL" clId="{5EA6F8FD-F6F6-43A4-A930-9CAE5927A5F7}" dt="2020-07-26T21:03:14.810" v="13737"/>
          <ac:spMkLst>
            <pc:docMk/>
            <pc:sldMk cId="3272921586" sldId="270"/>
            <ac:spMk id="9" creationId="{826E450A-DE27-4AEE-B90D-0FE2A8D58766}"/>
          </ac:spMkLst>
        </pc:spChg>
        <pc:spChg chg="add del">
          <ac:chgData name="Croom, Brandon" userId="61c071b3-5620-40e0-b15a-e0617963535f" providerId="ADAL" clId="{5EA6F8FD-F6F6-43A4-A930-9CAE5927A5F7}" dt="2020-07-26T21:02:37.087" v="13730" actId="26606"/>
          <ac:spMkLst>
            <pc:docMk/>
            <pc:sldMk cId="3272921586" sldId="270"/>
            <ac:spMk id="10" creationId="{9427AF5F-9A0E-42B7-A252-FD64C9885F9C}"/>
          </ac:spMkLst>
        </pc:spChg>
        <pc:picChg chg="add del mod">
          <ac:chgData name="Croom, Brandon" userId="61c071b3-5620-40e0-b15a-e0617963535f" providerId="ADAL" clId="{5EA6F8FD-F6F6-43A4-A930-9CAE5927A5F7}" dt="2020-07-26T21:03:29.938" v="13740" actId="478"/>
          <ac:picMkLst>
            <pc:docMk/>
            <pc:sldMk cId="3272921586" sldId="270"/>
            <ac:picMk id="5" creationId="{7782C285-7814-4DCE-A102-6C82FABE5176}"/>
          </ac:picMkLst>
        </pc:picChg>
      </pc:sldChg>
      <pc:sldChg chg="del">
        <pc:chgData name="Croom, Brandon" userId="61c071b3-5620-40e0-b15a-e0617963535f" providerId="ADAL" clId="{5EA6F8FD-F6F6-43A4-A930-9CAE5927A5F7}" dt="2020-07-26T16:32:38.551" v="5" actId="2696"/>
        <pc:sldMkLst>
          <pc:docMk/>
          <pc:sldMk cId="1155824971" sldId="271"/>
        </pc:sldMkLst>
      </pc:sldChg>
      <pc:sldChg chg="addSp delSp modSp add modNotesTx">
        <pc:chgData name="Croom, Brandon" userId="61c071b3-5620-40e0-b15a-e0617963535f" providerId="ADAL" clId="{5EA6F8FD-F6F6-43A4-A930-9CAE5927A5F7}" dt="2020-07-26T20:38:42.600" v="11329" actId="20577"/>
        <pc:sldMkLst>
          <pc:docMk/>
          <pc:sldMk cId="1930726625" sldId="271"/>
        </pc:sldMkLst>
        <pc:spChg chg="mod">
          <ac:chgData name="Croom, Brandon" userId="61c071b3-5620-40e0-b15a-e0617963535f" providerId="ADAL" clId="{5EA6F8FD-F6F6-43A4-A930-9CAE5927A5F7}" dt="2020-07-26T20:37:35.719" v="11210" actId="1076"/>
          <ac:spMkLst>
            <pc:docMk/>
            <pc:sldMk cId="1930726625" sldId="271"/>
            <ac:spMk id="3" creationId="{0BAED50C-38F2-40DE-A6DF-FD027CF80C3B}"/>
          </ac:spMkLst>
        </pc:spChg>
        <pc:picChg chg="del">
          <ac:chgData name="Croom, Brandon" userId="61c071b3-5620-40e0-b15a-e0617963535f" providerId="ADAL" clId="{5EA6F8FD-F6F6-43A4-A930-9CAE5927A5F7}" dt="2020-07-26T20:33:02.638" v="10842" actId="478"/>
          <ac:picMkLst>
            <pc:docMk/>
            <pc:sldMk cId="1930726625" sldId="271"/>
            <ac:picMk id="5" creationId="{949706BD-60C8-499D-8FA7-A1F6060D7F29}"/>
          </ac:picMkLst>
        </pc:picChg>
        <pc:picChg chg="add mod">
          <ac:chgData name="Croom, Brandon" userId="61c071b3-5620-40e0-b15a-e0617963535f" providerId="ADAL" clId="{5EA6F8FD-F6F6-43A4-A930-9CAE5927A5F7}" dt="2020-07-26T20:37:39.334" v="11211" actId="1076"/>
          <ac:picMkLst>
            <pc:docMk/>
            <pc:sldMk cId="1930726625" sldId="271"/>
            <ac:picMk id="6" creationId="{67E5C4FE-CCEE-4B7F-8948-97A56341CEAC}"/>
          </ac:picMkLst>
        </pc:picChg>
        <pc:picChg chg="add mod">
          <ac:chgData name="Croom, Brandon" userId="61c071b3-5620-40e0-b15a-e0617963535f" providerId="ADAL" clId="{5EA6F8FD-F6F6-43A4-A930-9CAE5927A5F7}" dt="2020-07-26T20:37:45.460" v="11212" actId="1076"/>
          <ac:picMkLst>
            <pc:docMk/>
            <pc:sldMk cId="1930726625" sldId="271"/>
            <ac:picMk id="7" creationId="{6699AEFE-987C-4A24-A77D-BC21EF9F77DB}"/>
          </ac:picMkLst>
        </pc:picChg>
        <pc:picChg chg="del">
          <ac:chgData name="Croom, Brandon" userId="61c071b3-5620-40e0-b15a-e0617963535f" providerId="ADAL" clId="{5EA6F8FD-F6F6-43A4-A930-9CAE5927A5F7}" dt="2020-07-26T20:33:09.887" v="10847" actId="478"/>
          <ac:picMkLst>
            <pc:docMk/>
            <pc:sldMk cId="1930726625" sldId="271"/>
            <ac:picMk id="8" creationId="{44310016-C577-4A54-87E1-0433038E4786}"/>
          </ac:picMkLst>
        </pc:picChg>
        <pc:picChg chg="add mod">
          <ac:chgData name="Croom, Brandon" userId="61c071b3-5620-40e0-b15a-e0617963535f" providerId="ADAL" clId="{5EA6F8FD-F6F6-43A4-A930-9CAE5927A5F7}" dt="2020-07-26T20:38:03.158" v="11215" actId="14100"/>
          <ac:picMkLst>
            <pc:docMk/>
            <pc:sldMk cId="1930726625" sldId="271"/>
            <ac:picMk id="9" creationId="{49DB3436-424F-402D-B63A-479DD02F3A5C}"/>
          </ac:picMkLst>
        </pc:picChg>
      </pc:sldChg>
      <pc:sldChg chg="del">
        <pc:chgData name="Croom, Brandon" userId="61c071b3-5620-40e0-b15a-e0617963535f" providerId="ADAL" clId="{5EA6F8FD-F6F6-43A4-A930-9CAE5927A5F7}" dt="2020-07-26T16:32:41.075" v="7" actId="2696"/>
        <pc:sldMkLst>
          <pc:docMk/>
          <pc:sldMk cId="1960700482" sldId="272"/>
        </pc:sldMkLst>
      </pc:sldChg>
      <pc:sldChg chg="addSp modSp add modNotesTx">
        <pc:chgData name="Croom, Brandon" userId="61c071b3-5620-40e0-b15a-e0617963535f" providerId="ADAL" clId="{5EA6F8FD-F6F6-43A4-A930-9CAE5927A5F7}" dt="2020-07-26T20:44:49.580" v="12004" actId="20577"/>
        <pc:sldMkLst>
          <pc:docMk/>
          <pc:sldMk cId="2802434367" sldId="272"/>
        </pc:sldMkLst>
        <pc:spChg chg="mod">
          <ac:chgData name="Croom, Brandon" userId="61c071b3-5620-40e0-b15a-e0617963535f" providerId="ADAL" clId="{5EA6F8FD-F6F6-43A4-A930-9CAE5927A5F7}" dt="2020-07-26T20:38:56.225" v="11355" actId="20577"/>
          <ac:spMkLst>
            <pc:docMk/>
            <pc:sldMk cId="2802434367" sldId="272"/>
            <ac:spMk id="2" creationId="{1C9ECA8D-7D7D-4AA1-B5B9-21826A633A1D}"/>
          </ac:spMkLst>
        </pc:spChg>
        <pc:spChg chg="mod">
          <ac:chgData name="Croom, Brandon" userId="61c071b3-5620-40e0-b15a-e0617963535f" providerId="ADAL" clId="{5EA6F8FD-F6F6-43A4-A930-9CAE5927A5F7}" dt="2020-07-26T20:40:27.670" v="11678" actId="20577"/>
          <ac:spMkLst>
            <pc:docMk/>
            <pc:sldMk cId="2802434367" sldId="272"/>
            <ac:spMk id="3" creationId="{64E9C8AB-A31C-44F4-AC86-70E416C682D7}"/>
          </ac:spMkLst>
        </pc:spChg>
        <pc:picChg chg="add mod">
          <ac:chgData name="Croom, Brandon" userId="61c071b3-5620-40e0-b15a-e0617963535f" providerId="ADAL" clId="{5EA6F8FD-F6F6-43A4-A930-9CAE5927A5F7}" dt="2020-07-26T20:40:51.528" v="11680" actId="14100"/>
          <ac:picMkLst>
            <pc:docMk/>
            <pc:sldMk cId="2802434367" sldId="272"/>
            <ac:picMk id="5" creationId="{4A25A346-D60F-479C-A7BE-E3ED939F05CE}"/>
          </ac:picMkLst>
        </pc:picChg>
        <pc:picChg chg="add mod">
          <ac:chgData name="Croom, Brandon" userId="61c071b3-5620-40e0-b15a-e0617963535f" providerId="ADAL" clId="{5EA6F8FD-F6F6-43A4-A930-9CAE5927A5F7}" dt="2020-07-26T20:42:08.126" v="11690" actId="1076"/>
          <ac:picMkLst>
            <pc:docMk/>
            <pc:sldMk cId="2802434367" sldId="272"/>
            <ac:picMk id="6" creationId="{1ED1E77C-B921-4C9E-85AA-F4A7E346FBA6}"/>
          </ac:picMkLst>
        </pc:picChg>
        <pc:picChg chg="add mod">
          <ac:chgData name="Croom, Brandon" userId="61c071b3-5620-40e0-b15a-e0617963535f" providerId="ADAL" clId="{5EA6F8FD-F6F6-43A4-A930-9CAE5927A5F7}" dt="2020-07-26T20:41:52.224" v="11688" actId="14100"/>
          <ac:picMkLst>
            <pc:docMk/>
            <pc:sldMk cId="2802434367" sldId="272"/>
            <ac:picMk id="7" creationId="{4A051C7A-DCE1-458B-A01B-17B318DDA5ED}"/>
          </ac:picMkLst>
        </pc:picChg>
      </pc:sldChg>
      <pc:sldChg chg="del">
        <pc:chgData name="Croom, Brandon" userId="61c071b3-5620-40e0-b15a-e0617963535f" providerId="ADAL" clId="{5EA6F8FD-F6F6-43A4-A930-9CAE5927A5F7}" dt="2020-07-26T16:32:41.584" v="8" actId="2696"/>
        <pc:sldMkLst>
          <pc:docMk/>
          <pc:sldMk cId="356437759" sldId="273"/>
        </pc:sldMkLst>
      </pc:sldChg>
      <pc:sldChg chg="modSp add ord">
        <pc:chgData name="Croom, Brandon" userId="61c071b3-5620-40e0-b15a-e0617963535f" providerId="ADAL" clId="{5EA6F8FD-F6F6-43A4-A930-9CAE5927A5F7}" dt="2020-07-26T21:32:48.420" v="14781"/>
        <pc:sldMkLst>
          <pc:docMk/>
          <pc:sldMk cId="2902024140" sldId="273"/>
        </pc:sldMkLst>
        <pc:spChg chg="mod">
          <ac:chgData name="Croom, Brandon" userId="61c071b3-5620-40e0-b15a-e0617963535f" providerId="ADAL" clId="{5EA6F8FD-F6F6-43A4-A930-9CAE5927A5F7}" dt="2020-07-26T20:47:15.920" v="12072" actId="20577"/>
          <ac:spMkLst>
            <pc:docMk/>
            <pc:sldMk cId="2902024140" sldId="273"/>
            <ac:spMk id="2" creationId="{7056A082-68B6-407B-AC44-923A7D946402}"/>
          </ac:spMkLst>
        </pc:spChg>
        <pc:spChg chg="mod">
          <ac:chgData name="Croom, Brandon" userId="61c071b3-5620-40e0-b15a-e0617963535f" providerId="ADAL" clId="{5EA6F8FD-F6F6-43A4-A930-9CAE5927A5F7}" dt="2020-07-26T20:49:53.149" v="12380" actId="20577"/>
          <ac:spMkLst>
            <pc:docMk/>
            <pc:sldMk cId="2902024140" sldId="273"/>
            <ac:spMk id="3" creationId="{7C493451-16CA-4DFB-93EC-A0EA8DCEED05}"/>
          </ac:spMkLst>
        </pc:spChg>
      </pc:sldChg>
      <pc:sldChg chg="del">
        <pc:chgData name="Croom, Brandon" userId="61c071b3-5620-40e0-b15a-e0617963535f" providerId="ADAL" clId="{5EA6F8FD-F6F6-43A4-A930-9CAE5927A5F7}" dt="2020-07-26T16:32:42.090" v="9" actId="2696"/>
        <pc:sldMkLst>
          <pc:docMk/>
          <pc:sldMk cId="1317524030" sldId="274"/>
        </pc:sldMkLst>
      </pc:sldChg>
      <pc:sldChg chg="addSp modSp add ord modNotesTx">
        <pc:chgData name="Croom, Brandon" userId="61c071b3-5620-40e0-b15a-e0617963535f" providerId="ADAL" clId="{5EA6F8FD-F6F6-43A4-A930-9CAE5927A5F7}" dt="2020-07-26T21:32:48.420" v="14781"/>
        <pc:sldMkLst>
          <pc:docMk/>
          <pc:sldMk cId="3021438951" sldId="274"/>
        </pc:sldMkLst>
        <pc:spChg chg="mod">
          <ac:chgData name="Croom, Brandon" userId="61c071b3-5620-40e0-b15a-e0617963535f" providerId="ADAL" clId="{5EA6F8FD-F6F6-43A4-A930-9CAE5927A5F7}" dt="2020-07-26T20:53:40.549" v="12686" actId="20577"/>
          <ac:spMkLst>
            <pc:docMk/>
            <pc:sldMk cId="3021438951" sldId="274"/>
            <ac:spMk id="3" creationId="{7C493451-16CA-4DFB-93EC-A0EA8DCEED05}"/>
          </ac:spMkLst>
        </pc:spChg>
        <pc:picChg chg="add mod">
          <ac:chgData name="Croom, Brandon" userId="61c071b3-5620-40e0-b15a-e0617963535f" providerId="ADAL" clId="{5EA6F8FD-F6F6-43A4-A930-9CAE5927A5F7}" dt="2020-07-26T20:54:00.234" v="12688" actId="1076"/>
          <ac:picMkLst>
            <pc:docMk/>
            <pc:sldMk cId="3021438951" sldId="274"/>
            <ac:picMk id="5" creationId="{FC77A0AB-60CC-4139-8CC4-0C7FE243B698}"/>
          </ac:picMkLst>
        </pc:picChg>
      </pc:sldChg>
      <pc:sldChg chg="addSp delSp modSp add ord modNotesTx">
        <pc:chgData name="Croom, Brandon" userId="61c071b3-5620-40e0-b15a-e0617963535f" providerId="ADAL" clId="{5EA6F8FD-F6F6-43A4-A930-9CAE5927A5F7}" dt="2020-07-26T22:38:07.115" v="18350" actId="20577"/>
        <pc:sldMkLst>
          <pc:docMk/>
          <pc:sldMk cId="1615629247" sldId="275"/>
        </pc:sldMkLst>
        <pc:spChg chg="mod">
          <ac:chgData name="Croom, Brandon" userId="61c071b3-5620-40e0-b15a-e0617963535f" providerId="ADAL" clId="{5EA6F8FD-F6F6-43A4-A930-9CAE5927A5F7}" dt="2020-07-26T20:55:52.898" v="13000" actId="20577"/>
          <ac:spMkLst>
            <pc:docMk/>
            <pc:sldMk cId="1615629247" sldId="275"/>
            <ac:spMk id="3" creationId="{7C493451-16CA-4DFB-93EC-A0EA8DCEED05}"/>
          </ac:spMkLst>
        </pc:spChg>
        <pc:picChg chg="del">
          <ac:chgData name="Croom, Brandon" userId="61c071b3-5620-40e0-b15a-e0617963535f" providerId="ADAL" clId="{5EA6F8FD-F6F6-43A4-A930-9CAE5927A5F7}" dt="2020-07-26T20:55:07.828" v="12899" actId="478"/>
          <ac:picMkLst>
            <pc:docMk/>
            <pc:sldMk cId="1615629247" sldId="275"/>
            <ac:picMk id="5" creationId="{FC77A0AB-60CC-4139-8CC4-0C7FE243B698}"/>
          </ac:picMkLst>
        </pc:picChg>
        <pc:picChg chg="add mod">
          <ac:chgData name="Croom, Brandon" userId="61c071b3-5620-40e0-b15a-e0617963535f" providerId="ADAL" clId="{5EA6F8FD-F6F6-43A4-A930-9CAE5927A5F7}" dt="2020-07-26T20:56:10.112" v="13002" actId="1076"/>
          <ac:picMkLst>
            <pc:docMk/>
            <pc:sldMk cId="1615629247" sldId="275"/>
            <ac:picMk id="6" creationId="{2860F3B7-9C2E-47F1-9DC5-C6A333ABA779}"/>
          </ac:picMkLst>
        </pc:picChg>
      </pc:sldChg>
      <pc:sldChg chg="delSp modSp add ord modNotesTx">
        <pc:chgData name="Croom, Brandon" userId="61c071b3-5620-40e0-b15a-e0617963535f" providerId="ADAL" clId="{5EA6F8FD-F6F6-43A4-A930-9CAE5927A5F7}" dt="2020-07-26T22:38:58.239" v="18475" actId="20577"/>
        <pc:sldMkLst>
          <pc:docMk/>
          <pc:sldMk cId="3955445122" sldId="276"/>
        </pc:sldMkLst>
        <pc:spChg chg="mod">
          <ac:chgData name="Croom, Brandon" userId="61c071b3-5620-40e0-b15a-e0617963535f" providerId="ADAL" clId="{5EA6F8FD-F6F6-43A4-A930-9CAE5927A5F7}" dt="2020-07-26T20:58:03.959" v="13141" actId="20577"/>
          <ac:spMkLst>
            <pc:docMk/>
            <pc:sldMk cId="3955445122" sldId="276"/>
            <ac:spMk id="3" creationId="{7C493451-16CA-4DFB-93EC-A0EA8DCEED05}"/>
          </ac:spMkLst>
        </pc:spChg>
        <pc:picChg chg="del">
          <ac:chgData name="Croom, Brandon" userId="61c071b3-5620-40e0-b15a-e0617963535f" providerId="ADAL" clId="{5EA6F8FD-F6F6-43A4-A930-9CAE5927A5F7}" dt="2020-07-26T20:56:39.730" v="13017" actId="478"/>
          <ac:picMkLst>
            <pc:docMk/>
            <pc:sldMk cId="3955445122" sldId="276"/>
            <ac:picMk id="6" creationId="{2860F3B7-9C2E-47F1-9DC5-C6A333ABA779}"/>
          </ac:picMkLst>
        </pc:picChg>
      </pc:sldChg>
      <pc:sldChg chg="modSp add modNotesTx">
        <pc:chgData name="Croom, Brandon" userId="61c071b3-5620-40e0-b15a-e0617963535f" providerId="ADAL" clId="{5EA6F8FD-F6F6-43A4-A930-9CAE5927A5F7}" dt="2020-07-26T22:36:14.295" v="18229" actId="20577"/>
        <pc:sldMkLst>
          <pc:docMk/>
          <pc:sldMk cId="3737881158" sldId="277"/>
        </pc:sldMkLst>
        <pc:picChg chg="mod">
          <ac:chgData name="Croom, Brandon" userId="61c071b3-5620-40e0-b15a-e0617963535f" providerId="ADAL" clId="{5EA6F8FD-F6F6-43A4-A930-9CAE5927A5F7}" dt="2020-07-26T21:03:48.369" v="13744" actId="14100"/>
          <ac:picMkLst>
            <pc:docMk/>
            <pc:sldMk cId="3737881158" sldId="277"/>
            <ac:picMk id="5" creationId="{7782C285-7814-4DCE-A102-6C82FABE5176}"/>
          </ac:picMkLst>
        </pc:picChg>
      </pc:sldChg>
      <pc:sldChg chg="add del">
        <pc:chgData name="Croom, Brandon" userId="61c071b3-5620-40e0-b15a-e0617963535f" providerId="ADAL" clId="{5EA6F8FD-F6F6-43A4-A930-9CAE5927A5F7}" dt="2020-07-26T22:32:35.829" v="17734" actId="2696"/>
        <pc:sldMkLst>
          <pc:docMk/>
          <pc:sldMk cId="1471585336" sldId="278"/>
        </pc:sldMkLst>
      </pc:sldChg>
      <pc:sldChg chg="modSp add del">
        <pc:chgData name="Croom, Brandon" userId="61c071b3-5620-40e0-b15a-e0617963535f" providerId="ADAL" clId="{5EA6F8FD-F6F6-43A4-A930-9CAE5927A5F7}" dt="2020-07-26T21:13:55.101" v="13857" actId="2696"/>
        <pc:sldMkLst>
          <pc:docMk/>
          <pc:sldMk cId="4113314061" sldId="279"/>
        </pc:sldMkLst>
        <pc:spChg chg="mod">
          <ac:chgData name="Croom, Brandon" userId="61c071b3-5620-40e0-b15a-e0617963535f" providerId="ADAL" clId="{5EA6F8FD-F6F6-43A4-A930-9CAE5927A5F7}" dt="2020-07-26T21:13:42.451" v="13852" actId="20577"/>
          <ac:spMkLst>
            <pc:docMk/>
            <pc:sldMk cId="4113314061" sldId="279"/>
            <ac:spMk id="2" creationId="{65537F15-F095-418B-913B-005E68DD24AA}"/>
          </ac:spMkLst>
        </pc:spChg>
      </pc:sldChg>
      <pc:sldChg chg="add del">
        <pc:chgData name="Croom, Brandon" userId="61c071b3-5620-40e0-b15a-e0617963535f" providerId="ADAL" clId="{5EA6F8FD-F6F6-43A4-A930-9CAE5927A5F7}" dt="2020-07-26T21:13:51.470" v="13855" actId="2696"/>
        <pc:sldMkLst>
          <pc:docMk/>
          <pc:sldMk cId="48263260" sldId="280"/>
        </pc:sldMkLst>
      </pc:sldChg>
      <pc:sldChg chg="addSp delSp modSp add ord modNotesTx">
        <pc:chgData name="Croom, Brandon" userId="61c071b3-5620-40e0-b15a-e0617963535f" providerId="ADAL" clId="{5EA6F8FD-F6F6-43A4-A930-9CAE5927A5F7}" dt="2020-07-26T21:22:46.628" v="14289" actId="20577"/>
        <pc:sldMkLst>
          <pc:docMk/>
          <pc:sldMk cId="3727831734" sldId="281"/>
        </pc:sldMkLst>
        <pc:spChg chg="mod">
          <ac:chgData name="Croom, Brandon" userId="61c071b3-5620-40e0-b15a-e0617963535f" providerId="ADAL" clId="{5EA6F8FD-F6F6-43A4-A930-9CAE5927A5F7}" dt="2020-07-26T21:22:02.460" v="14184" actId="20577"/>
          <ac:spMkLst>
            <pc:docMk/>
            <pc:sldMk cId="3727831734" sldId="281"/>
            <ac:spMk id="3" creationId="{7F0FE561-1CC6-4040-8DA7-5442F33E0C3A}"/>
          </ac:spMkLst>
        </pc:spChg>
        <pc:picChg chg="add del mod">
          <ac:chgData name="Croom, Brandon" userId="61c071b3-5620-40e0-b15a-e0617963535f" providerId="ADAL" clId="{5EA6F8FD-F6F6-43A4-A930-9CAE5927A5F7}" dt="2020-07-26T21:15:47.338" v="13892" actId="478"/>
          <ac:picMkLst>
            <pc:docMk/>
            <pc:sldMk cId="3727831734" sldId="281"/>
            <ac:picMk id="5" creationId="{BF28DDE0-AB2C-4BCD-AA53-28AD690907E6}"/>
          </ac:picMkLst>
        </pc:picChg>
        <pc:picChg chg="add mod">
          <ac:chgData name="Croom, Brandon" userId="61c071b3-5620-40e0-b15a-e0617963535f" providerId="ADAL" clId="{5EA6F8FD-F6F6-43A4-A930-9CAE5927A5F7}" dt="2020-07-26T21:15:55.409" v="13896" actId="14100"/>
          <ac:picMkLst>
            <pc:docMk/>
            <pc:sldMk cId="3727831734" sldId="281"/>
            <ac:picMk id="6" creationId="{21AE6ECA-04E9-420A-9B0C-FE5C3CCB47A1}"/>
          </ac:picMkLst>
        </pc:picChg>
        <pc:picChg chg="add mod">
          <ac:chgData name="Croom, Brandon" userId="61c071b3-5620-40e0-b15a-e0617963535f" providerId="ADAL" clId="{5EA6F8FD-F6F6-43A4-A930-9CAE5927A5F7}" dt="2020-07-26T21:22:11.176" v="14187" actId="14100"/>
          <ac:picMkLst>
            <pc:docMk/>
            <pc:sldMk cId="3727831734" sldId="281"/>
            <ac:picMk id="7" creationId="{7ABA7D58-B016-4BE4-A682-CD6B380FA37B}"/>
          </ac:picMkLst>
        </pc:picChg>
      </pc:sldChg>
      <pc:sldChg chg="addSp delSp modSp add modNotesTx">
        <pc:chgData name="Croom, Brandon" userId="61c071b3-5620-40e0-b15a-e0617963535f" providerId="ADAL" clId="{5EA6F8FD-F6F6-43A4-A930-9CAE5927A5F7}" dt="2020-07-26T21:31:53.101" v="14777" actId="20577"/>
        <pc:sldMkLst>
          <pc:docMk/>
          <pc:sldMk cId="653727292" sldId="282"/>
        </pc:sldMkLst>
        <pc:spChg chg="mod">
          <ac:chgData name="Croom, Brandon" userId="61c071b3-5620-40e0-b15a-e0617963535f" providerId="ADAL" clId="{5EA6F8FD-F6F6-43A4-A930-9CAE5927A5F7}" dt="2020-07-26T21:22:59.421" v="14292" actId="6549"/>
          <ac:spMkLst>
            <pc:docMk/>
            <pc:sldMk cId="653727292" sldId="282"/>
            <ac:spMk id="3" creationId="{7F0FE561-1CC6-4040-8DA7-5442F33E0C3A}"/>
          </ac:spMkLst>
        </pc:spChg>
        <pc:picChg chg="add mod">
          <ac:chgData name="Croom, Brandon" userId="61c071b3-5620-40e0-b15a-e0617963535f" providerId="ADAL" clId="{5EA6F8FD-F6F6-43A4-A930-9CAE5927A5F7}" dt="2020-07-26T21:23:39.060" v="14299" actId="14100"/>
          <ac:picMkLst>
            <pc:docMk/>
            <pc:sldMk cId="653727292" sldId="282"/>
            <ac:picMk id="5" creationId="{4A56018E-B4B8-46DA-B410-C656E5878FD4}"/>
          </ac:picMkLst>
        </pc:picChg>
        <pc:picChg chg="del">
          <ac:chgData name="Croom, Brandon" userId="61c071b3-5620-40e0-b15a-e0617963535f" providerId="ADAL" clId="{5EA6F8FD-F6F6-43A4-A930-9CAE5927A5F7}" dt="2020-07-26T21:23:01.745" v="14293" actId="478"/>
          <ac:picMkLst>
            <pc:docMk/>
            <pc:sldMk cId="653727292" sldId="282"/>
            <ac:picMk id="6" creationId="{21AE6ECA-04E9-420A-9B0C-FE5C3CCB47A1}"/>
          </ac:picMkLst>
        </pc:picChg>
        <pc:picChg chg="del">
          <ac:chgData name="Croom, Brandon" userId="61c071b3-5620-40e0-b15a-e0617963535f" providerId="ADAL" clId="{5EA6F8FD-F6F6-43A4-A930-9CAE5927A5F7}" dt="2020-07-26T21:22:56.953" v="14291" actId="478"/>
          <ac:picMkLst>
            <pc:docMk/>
            <pc:sldMk cId="653727292" sldId="282"/>
            <ac:picMk id="7" creationId="{7ABA7D58-B016-4BE4-A682-CD6B380FA37B}"/>
          </ac:picMkLst>
        </pc:picChg>
      </pc:sldChg>
      <pc:sldChg chg="modSp add modNotesTx">
        <pc:chgData name="Croom, Brandon" userId="61c071b3-5620-40e0-b15a-e0617963535f" providerId="ADAL" clId="{5EA6F8FD-F6F6-43A4-A930-9CAE5927A5F7}" dt="2020-07-26T22:14:05.743" v="17073" actId="20577"/>
        <pc:sldMkLst>
          <pc:docMk/>
          <pc:sldMk cId="34799378" sldId="283"/>
        </pc:sldMkLst>
        <pc:spChg chg="mod">
          <ac:chgData name="Croom, Brandon" userId="61c071b3-5620-40e0-b15a-e0617963535f" providerId="ADAL" clId="{5EA6F8FD-F6F6-43A4-A930-9CAE5927A5F7}" dt="2020-07-26T21:40:02.115" v="14922" actId="20577"/>
          <ac:spMkLst>
            <pc:docMk/>
            <pc:sldMk cId="34799378" sldId="283"/>
            <ac:spMk id="3" creationId="{E7E8DF9B-76D6-4D81-A0B0-9303F7CEA21C}"/>
          </ac:spMkLst>
        </pc:spChg>
      </pc:sldChg>
      <pc:sldChg chg="modSp add modNotesTx">
        <pc:chgData name="Croom, Brandon" userId="61c071b3-5620-40e0-b15a-e0617963535f" providerId="ADAL" clId="{5EA6F8FD-F6F6-43A4-A930-9CAE5927A5F7}" dt="2020-07-26T22:15:19.421" v="17217" actId="20577"/>
        <pc:sldMkLst>
          <pc:docMk/>
          <pc:sldMk cId="3870461352" sldId="284"/>
        </pc:sldMkLst>
        <pc:spChg chg="mod">
          <ac:chgData name="Croom, Brandon" userId="61c071b3-5620-40e0-b15a-e0617963535f" providerId="ADAL" clId="{5EA6F8FD-F6F6-43A4-A930-9CAE5927A5F7}" dt="2020-07-26T21:40:09.572" v="14935" actId="20577"/>
          <ac:spMkLst>
            <pc:docMk/>
            <pc:sldMk cId="3870461352" sldId="284"/>
            <ac:spMk id="3" creationId="{E7E8DF9B-76D6-4D81-A0B0-9303F7CEA21C}"/>
          </ac:spMkLst>
        </pc:spChg>
      </pc:sldChg>
      <pc:sldChg chg="modSp add modNotesTx">
        <pc:chgData name="Croom, Brandon" userId="61c071b3-5620-40e0-b15a-e0617963535f" providerId="ADAL" clId="{5EA6F8FD-F6F6-43A4-A930-9CAE5927A5F7}" dt="2020-07-26T22:16:14.051" v="17262" actId="20577"/>
        <pc:sldMkLst>
          <pc:docMk/>
          <pc:sldMk cId="1485886163" sldId="285"/>
        </pc:sldMkLst>
        <pc:spChg chg="mod">
          <ac:chgData name="Croom, Brandon" userId="61c071b3-5620-40e0-b15a-e0617963535f" providerId="ADAL" clId="{5EA6F8FD-F6F6-43A4-A930-9CAE5927A5F7}" dt="2020-07-26T21:38:42.853" v="14879" actId="5793"/>
          <ac:spMkLst>
            <pc:docMk/>
            <pc:sldMk cId="1485886163" sldId="285"/>
            <ac:spMk id="3" creationId="{E7E8DF9B-76D6-4D81-A0B0-9303F7CEA21C}"/>
          </ac:spMkLst>
        </pc:spChg>
      </pc:sldChg>
      <pc:sldChg chg="modSp add">
        <pc:chgData name="Croom, Brandon" userId="61c071b3-5620-40e0-b15a-e0617963535f" providerId="ADAL" clId="{5EA6F8FD-F6F6-43A4-A930-9CAE5927A5F7}" dt="2020-07-26T21:38:35.735" v="14876" actId="5793"/>
        <pc:sldMkLst>
          <pc:docMk/>
          <pc:sldMk cId="1566355885" sldId="286"/>
        </pc:sldMkLst>
        <pc:spChg chg="mod">
          <ac:chgData name="Croom, Brandon" userId="61c071b3-5620-40e0-b15a-e0617963535f" providerId="ADAL" clId="{5EA6F8FD-F6F6-43A4-A930-9CAE5927A5F7}" dt="2020-07-26T21:38:35.735" v="14876" actId="5793"/>
          <ac:spMkLst>
            <pc:docMk/>
            <pc:sldMk cId="1566355885" sldId="286"/>
            <ac:spMk id="3" creationId="{E7E8DF9B-76D6-4D81-A0B0-9303F7CEA21C}"/>
          </ac:spMkLst>
        </pc:spChg>
      </pc:sldChg>
      <pc:sldChg chg="modSp add">
        <pc:chgData name="Croom, Brandon" userId="61c071b3-5620-40e0-b15a-e0617963535f" providerId="ADAL" clId="{5EA6F8FD-F6F6-43A4-A930-9CAE5927A5F7}" dt="2020-07-26T21:40:40.363" v="14937" actId="207"/>
        <pc:sldMkLst>
          <pc:docMk/>
          <pc:sldMk cId="2589799237" sldId="287"/>
        </pc:sldMkLst>
        <pc:spChg chg="mod">
          <ac:chgData name="Croom, Brandon" userId="61c071b3-5620-40e0-b15a-e0617963535f" providerId="ADAL" clId="{5EA6F8FD-F6F6-43A4-A930-9CAE5927A5F7}" dt="2020-07-26T21:40:40.363" v="14937" actId="207"/>
          <ac:spMkLst>
            <pc:docMk/>
            <pc:sldMk cId="2589799237" sldId="287"/>
            <ac:spMk id="3" creationId="{E7E8DF9B-76D6-4D81-A0B0-9303F7CEA21C}"/>
          </ac:spMkLst>
        </pc:spChg>
      </pc:sldChg>
      <pc:sldChg chg="modSp add modNotesTx">
        <pc:chgData name="Croom, Brandon" userId="61c071b3-5620-40e0-b15a-e0617963535f" providerId="ADAL" clId="{5EA6F8FD-F6F6-43A4-A930-9CAE5927A5F7}" dt="2020-07-26T22:39:10.822" v="18490" actId="20577"/>
        <pc:sldMkLst>
          <pc:docMk/>
          <pc:sldMk cId="2702403002" sldId="288"/>
        </pc:sldMkLst>
        <pc:spChg chg="mod">
          <ac:chgData name="Croom, Brandon" userId="61c071b3-5620-40e0-b15a-e0617963535f" providerId="ADAL" clId="{5EA6F8FD-F6F6-43A4-A930-9CAE5927A5F7}" dt="2020-07-26T22:39:10.822" v="18490" actId="20577"/>
          <ac:spMkLst>
            <pc:docMk/>
            <pc:sldMk cId="2702403002" sldId="288"/>
            <ac:spMk id="2" creationId="{BBCC3723-52AC-4872-85E9-9469FBCDC87F}"/>
          </ac:spMkLst>
        </pc:spChg>
        <pc:spChg chg="mod">
          <ac:chgData name="Croom, Brandon" userId="61c071b3-5620-40e0-b15a-e0617963535f" providerId="ADAL" clId="{5EA6F8FD-F6F6-43A4-A930-9CAE5927A5F7}" dt="2020-07-26T22:03:32.625" v="15844" actId="20577"/>
          <ac:spMkLst>
            <pc:docMk/>
            <pc:sldMk cId="2702403002" sldId="288"/>
            <ac:spMk id="3" creationId="{4A9FF08D-3F83-4071-9112-552116D87B6B}"/>
          </ac:spMkLst>
        </pc:spChg>
      </pc:sldChg>
      <pc:sldChg chg="modSp add">
        <pc:chgData name="Croom, Brandon" userId="61c071b3-5620-40e0-b15a-e0617963535f" providerId="ADAL" clId="{5EA6F8FD-F6F6-43A4-A930-9CAE5927A5F7}" dt="2020-07-26T22:05:38.386" v="16121" actId="20577"/>
        <pc:sldMkLst>
          <pc:docMk/>
          <pc:sldMk cId="3800089947" sldId="289"/>
        </pc:sldMkLst>
        <pc:spChg chg="mod">
          <ac:chgData name="Croom, Brandon" userId="61c071b3-5620-40e0-b15a-e0617963535f" providerId="ADAL" clId="{5EA6F8FD-F6F6-43A4-A930-9CAE5927A5F7}" dt="2020-07-26T21:38:06.874" v="14842" actId="20577"/>
          <ac:spMkLst>
            <pc:docMk/>
            <pc:sldMk cId="3800089947" sldId="289"/>
            <ac:spMk id="2" creationId="{E1968A0C-331D-49D6-A67F-D54462B3B38D}"/>
          </ac:spMkLst>
        </pc:spChg>
        <pc:spChg chg="mod">
          <ac:chgData name="Croom, Brandon" userId="61c071b3-5620-40e0-b15a-e0617963535f" providerId="ADAL" clId="{5EA6F8FD-F6F6-43A4-A930-9CAE5927A5F7}" dt="2020-07-26T22:05:38.386" v="16121" actId="20577"/>
          <ac:spMkLst>
            <pc:docMk/>
            <pc:sldMk cId="3800089947" sldId="289"/>
            <ac:spMk id="3" creationId="{69313898-AB5B-44EB-B994-BB41C12506D1}"/>
          </ac:spMkLst>
        </pc:spChg>
      </pc:sldChg>
      <pc:sldChg chg="modSp add">
        <pc:chgData name="Croom, Brandon" userId="61c071b3-5620-40e0-b15a-e0617963535f" providerId="ADAL" clId="{5EA6F8FD-F6F6-43A4-A930-9CAE5927A5F7}" dt="2020-07-26T22:04:25.249" v="15929" actId="207"/>
        <pc:sldMkLst>
          <pc:docMk/>
          <pc:sldMk cId="3565830695" sldId="290"/>
        </pc:sldMkLst>
        <pc:spChg chg="mod">
          <ac:chgData name="Croom, Brandon" userId="61c071b3-5620-40e0-b15a-e0617963535f" providerId="ADAL" clId="{5EA6F8FD-F6F6-43A4-A930-9CAE5927A5F7}" dt="2020-07-26T22:04:25.249" v="15929" actId="207"/>
          <ac:spMkLst>
            <pc:docMk/>
            <pc:sldMk cId="3565830695" sldId="290"/>
            <ac:spMk id="3" creationId="{E7E8DF9B-76D6-4D81-A0B0-9303F7CEA21C}"/>
          </ac:spMkLst>
        </pc:spChg>
      </pc:sldChg>
    </pc:docChg>
  </pc:docChgLst>
</pc:chgInfo>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5336F5-A68D-9A4A-83AB-B8CD6FA5C732}" type="datetimeFigureOut">
              <a:rPr lang="en-US" smtClean="0"/>
              <a:t>7/29/2020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A9633A-392A-4347-9D1C-FF5FFE9476B1}" type="slidenum">
              <a:rPr lang="en-US" smtClean="0"/>
              <a:t>‹#›</a:t>
            </a:fld>
            <a:endParaRPr lang="en-US"/>
          </a:p>
        </p:txBody>
      </p:sp>
    </p:spTree>
    <p:extLst>
      <p:ext uri="{BB962C8B-B14F-4D97-AF65-F5344CB8AC3E}">
        <p14:creationId xmlns:p14="http://schemas.microsoft.com/office/powerpoint/2010/main" val="1717127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displayr.com/machine-learning-pruning-decision-trees/"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scikit-learn.org/stable/modules/generated/sklearn.model_selection.cross_val_score.html" TargetMode="External"/><Relationship Id="rId5" Type="http://schemas.openxmlformats.org/officeDocument/2006/relationships/hyperlink" Target="https://en.wikipedia.org/wiki/CPU_cache#Cache_miss" TargetMode="External"/><Relationship Id="rId4" Type="http://schemas.openxmlformats.org/officeDocument/2006/relationships/hyperlink" Target="http://www2.stat.duke.edu/~rcs46/lectures_2017/08-trees/08-tree-regression.pdf"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Brandon Croom. Today we’re going to discuss Extreme Gradient Boosting or </a:t>
            </a:r>
            <a:r>
              <a:rPr lang="en-US" dirty="0" err="1"/>
              <a:t>XGBoost</a:t>
            </a:r>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1</a:t>
            </a:fld>
            <a:endParaRPr lang="en-US"/>
          </a:p>
        </p:txBody>
      </p:sp>
    </p:spTree>
    <p:extLst>
      <p:ext uri="{BB962C8B-B14F-4D97-AF65-F5344CB8AC3E}">
        <p14:creationId xmlns:p14="http://schemas.microsoft.com/office/powerpoint/2010/main" val="2355342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XGBoost</a:t>
            </a:r>
            <a:r>
              <a:rPr lang="en-US" dirty="0"/>
              <a:t> provides many enhancements over gradient boosting algorithms. These can be categorized into 4 main categorizations: </a:t>
            </a:r>
          </a:p>
          <a:p>
            <a:pPr marL="171450" indent="-171450">
              <a:buFontTx/>
              <a:buChar char="-"/>
            </a:pPr>
            <a:r>
              <a:rPr lang="en-US" dirty="0"/>
              <a:t>Algorithmic – how the algorithm works</a:t>
            </a:r>
          </a:p>
          <a:p>
            <a:pPr marL="171450" indent="-171450">
              <a:buFontTx/>
              <a:buChar char="-"/>
            </a:pPr>
            <a:r>
              <a:rPr lang="en-US" dirty="0"/>
              <a:t>Systematic – how the algorithm processes data</a:t>
            </a:r>
          </a:p>
          <a:p>
            <a:pPr marL="171450" indent="-171450">
              <a:buFontTx/>
              <a:buChar char="-"/>
            </a:pPr>
            <a:r>
              <a:rPr lang="en-US" dirty="0"/>
              <a:t>Flexibility – how the algorithm can be manipulated</a:t>
            </a:r>
          </a:p>
          <a:p>
            <a:pPr marL="171450" indent="-171450">
              <a:buFontTx/>
              <a:buChar char="-"/>
            </a:pPr>
            <a:r>
              <a:rPr lang="en-US" dirty="0"/>
              <a:t>Cross-validation – how the algorithm assists with accurate results</a:t>
            </a:r>
          </a:p>
          <a:p>
            <a:endParaRPr lang="en-US" dirty="0"/>
          </a:p>
          <a:p>
            <a:r>
              <a:rPr lang="en-US" dirty="0"/>
              <a:t>Diving deeper into individual items, we’ll start some of the algorithmic enhancements.</a:t>
            </a:r>
          </a:p>
          <a:p>
            <a:endParaRPr lang="en-US" dirty="0"/>
          </a:p>
          <a:p>
            <a:r>
              <a:rPr lang="en-US" sz="1200" b="1" i="0" kern="1200" dirty="0">
                <a:solidFill>
                  <a:schemeClr val="tx1"/>
                </a:solidFill>
                <a:effectLst/>
                <a:latin typeface="+mn-lt"/>
                <a:ea typeface="+mn-ea"/>
                <a:cs typeface="+mn-cs"/>
              </a:rPr>
              <a:t>Tree Pruning</a:t>
            </a:r>
            <a:r>
              <a:rPr lang="en-US" sz="1200" b="0" i="0" kern="1200" dirty="0">
                <a:solidFill>
                  <a:schemeClr val="tx1"/>
                </a:solidFill>
                <a:effectLst/>
                <a:latin typeface="+mn-lt"/>
                <a:ea typeface="+mn-ea"/>
                <a:cs typeface="+mn-cs"/>
              </a:rPr>
              <a:t> — </a:t>
            </a:r>
            <a:r>
              <a:rPr lang="en-US" sz="1200" b="0" i="0" u="none" strike="noStrike" kern="1200" dirty="0">
                <a:solidFill>
                  <a:schemeClr val="tx1"/>
                </a:solidFill>
                <a:effectLst/>
                <a:latin typeface="+mn-lt"/>
                <a:ea typeface="+mn-ea"/>
                <a:cs typeface="+mn-cs"/>
                <a:hlinkClick r:id="rId3"/>
              </a:rPr>
              <a:t>Pruning</a:t>
            </a:r>
            <a:r>
              <a:rPr lang="en-US" sz="1200" b="0" i="0" kern="1200" dirty="0">
                <a:solidFill>
                  <a:schemeClr val="tx1"/>
                </a:solidFill>
                <a:effectLst/>
                <a:latin typeface="+mn-lt"/>
                <a:ea typeface="+mn-ea"/>
                <a:cs typeface="+mn-cs"/>
              </a:rPr>
              <a:t> is a machine learning technique to reduce the size of regression trees by replacing nodes that don’t contribute to improving classification on leaves. The idea of pruning a regression tree is to prevent overfitting of the training data. The most efficient method to do pruning is </a:t>
            </a:r>
            <a:r>
              <a:rPr lang="en-US" sz="1200" b="0" i="0" u="none" strike="noStrike" kern="1200" dirty="0">
                <a:solidFill>
                  <a:schemeClr val="tx1"/>
                </a:solidFill>
                <a:effectLst/>
                <a:latin typeface="+mn-lt"/>
                <a:ea typeface="+mn-ea"/>
                <a:cs typeface="+mn-cs"/>
                <a:hlinkClick r:id="rId4"/>
              </a:rPr>
              <a:t>Cost Complexity or Weakest Link Pruning</a:t>
            </a:r>
            <a:r>
              <a:rPr lang="en-US" sz="1200" b="0" i="0" kern="1200" dirty="0">
                <a:solidFill>
                  <a:schemeClr val="tx1"/>
                </a:solidFill>
                <a:effectLst/>
                <a:latin typeface="+mn-lt"/>
                <a:ea typeface="+mn-ea"/>
                <a:cs typeface="+mn-cs"/>
              </a:rPr>
              <a:t> which internally uses mean square error, k-fold cross-validation and learning rate. </a:t>
            </a:r>
            <a:r>
              <a:rPr lang="en-US" sz="1200" b="0" i="0" kern="1200" dirty="0" err="1">
                <a:solidFill>
                  <a:schemeClr val="tx1"/>
                </a:solidFill>
                <a:effectLst/>
                <a:latin typeface="+mn-lt"/>
                <a:ea typeface="+mn-ea"/>
                <a:cs typeface="+mn-cs"/>
              </a:rPr>
              <a:t>XGBoost</a:t>
            </a:r>
            <a:r>
              <a:rPr lang="en-US" sz="1200" b="0" i="0" kern="1200" dirty="0">
                <a:solidFill>
                  <a:schemeClr val="tx1"/>
                </a:solidFill>
                <a:effectLst/>
                <a:latin typeface="+mn-lt"/>
                <a:ea typeface="+mn-ea"/>
                <a:cs typeface="+mn-cs"/>
              </a:rPr>
              <a:t> creates nodes (also called splits) up to </a:t>
            </a:r>
            <a:r>
              <a:rPr lang="en-US" sz="1200" b="0" i="1" kern="1200" dirty="0" err="1">
                <a:solidFill>
                  <a:schemeClr val="tx1"/>
                </a:solidFill>
                <a:effectLst/>
                <a:latin typeface="+mn-lt"/>
                <a:ea typeface="+mn-ea"/>
                <a:cs typeface="+mn-cs"/>
              </a:rPr>
              <a:t>max_depth</a:t>
            </a:r>
            <a:r>
              <a:rPr lang="en-US" sz="1200" b="0" i="1"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specified and starts pruning from backward until the loss is below a threshold.</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Sparsity Aware Split Finding</a:t>
            </a:r>
            <a:r>
              <a:rPr lang="en-US" sz="1200" b="0" i="0" kern="1200" dirty="0">
                <a:solidFill>
                  <a:schemeClr val="tx1"/>
                </a:solidFill>
                <a:effectLst/>
                <a:latin typeface="+mn-lt"/>
                <a:ea typeface="+mn-ea"/>
                <a:cs typeface="+mn-cs"/>
              </a:rPr>
              <a:t> — It is quite common that the data we gather has sparsity (a lot of missing or empty values) or becomes sparse after performing data engineering (feature encoding). To be aware of the sparsity patterns in the data, a default direction is assigned to each tree. </a:t>
            </a:r>
            <a:r>
              <a:rPr lang="en-US" sz="1200" b="0" i="0" kern="1200" dirty="0" err="1">
                <a:solidFill>
                  <a:schemeClr val="tx1"/>
                </a:solidFill>
                <a:effectLst/>
                <a:latin typeface="+mn-lt"/>
                <a:ea typeface="+mn-ea"/>
                <a:cs typeface="+mn-cs"/>
              </a:rPr>
              <a:t>XGBoost</a:t>
            </a:r>
            <a:r>
              <a:rPr lang="en-US" sz="1200" b="0" i="0" kern="1200" dirty="0">
                <a:solidFill>
                  <a:schemeClr val="tx1"/>
                </a:solidFill>
                <a:effectLst/>
                <a:latin typeface="+mn-lt"/>
                <a:ea typeface="+mn-ea"/>
                <a:cs typeface="+mn-cs"/>
              </a:rPr>
              <a:t> handles missing data by assigning them to default direction and finding the best imputation value so that it minimizes the training loss. Optimization here is to visit only missing values which make the algorithm run 50x faster than the naïve method.</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understand some of the systematic enhancements.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Parallelization</a:t>
            </a:r>
            <a:r>
              <a:rPr lang="en-US" sz="1200" b="0" i="0" kern="1200" dirty="0">
                <a:solidFill>
                  <a:schemeClr val="tx1"/>
                </a:solidFill>
                <a:effectLst/>
                <a:latin typeface="+mn-lt"/>
                <a:ea typeface="+mn-ea"/>
                <a:cs typeface="+mn-cs"/>
              </a:rPr>
              <a:t> — Tree learning needs data in a sorted manner. To cut down the sorting costs, data is divided into compressed blocks (each column with corresponding feature value). </a:t>
            </a:r>
            <a:r>
              <a:rPr lang="en-US" sz="1200" b="0" i="0" kern="1200" dirty="0" err="1">
                <a:solidFill>
                  <a:schemeClr val="tx1"/>
                </a:solidFill>
                <a:effectLst/>
                <a:latin typeface="+mn-lt"/>
                <a:ea typeface="+mn-ea"/>
                <a:cs typeface="+mn-cs"/>
              </a:rPr>
              <a:t>XGBoost</a:t>
            </a:r>
            <a:r>
              <a:rPr lang="en-US" sz="1200" b="0" i="0" kern="1200" dirty="0">
                <a:solidFill>
                  <a:schemeClr val="tx1"/>
                </a:solidFill>
                <a:effectLst/>
                <a:latin typeface="+mn-lt"/>
                <a:ea typeface="+mn-ea"/>
                <a:cs typeface="+mn-cs"/>
              </a:rPr>
              <a:t> sorts each block parallelly using all available cores/threads of CPU. This optimization is valuable since a large number of nodes gets created frequently in a tree. In summary, </a:t>
            </a:r>
            <a:r>
              <a:rPr lang="en-US" sz="1200" b="0" i="0" kern="1200" dirty="0" err="1">
                <a:solidFill>
                  <a:schemeClr val="tx1"/>
                </a:solidFill>
                <a:effectLst/>
                <a:latin typeface="+mn-lt"/>
                <a:ea typeface="+mn-ea"/>
                <a:cs typeface="+mn-cs"/>
              </a:rPr>
              <a:t>XGBoost</a:t>
            </a:r>
            <a:r>
              <a:rPr lang="en-US" sz="1200" b="0" i="0" kern="1200" dirty="0">
                <a:solidFill>
                  <a:schemeClr val="tx1"/>
                </a:solidFill>
                <a:effectLst/>
                <a:latin typeface="+mn-lt"/>
                <a:ea typeface="+mn-ea"/>
                <a:cs typeface="+mn-cs"/>
              </a:rPr>
              <a:t> parallelizes the sequential process of generating trees.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Cache Aware</a:t>
            </a:r>
            <a:r>
              <a:rPr lang="en-US" sz="1200" b="0" i="0" kern="1200" dirty="0">
                <a:solidFill>
                  <a:schemeClr val="tx1"/>
                </a:solidFill>
                <a:effectLst/>
                <a:latin typeface="+mn-lt"/>
                <a:ea typeface="+mn-ea"/>
                <a:cs typeface="+mn-cs"/>
              </a:rPr>
              <a:t> — By cache-aware optimization, we store gradient statistics (direction and value) for each split node in an internal buffer of each thread and perform accumulation in a mini-batch manner. This helps to reduce the time overhead of immediate read/write operations and also prevent </a:t>
            </a:r>
            <a:r>
              <a:rPr lang="en-US" sz="1200" b="0" i="0" u="none" strike="noStrike" kern="1200" dirty="0">
                <a:solidFill>
                  <a:schemeClr val="tx1"/>
                </a:solidFill>
                <a:effectLst/>
                <a:latin typeface="+mn-lt"/>
                <a:ea typeface="+mn-ea"/>
                <a:cs typeface="+mn-cs"/>
                <a:hlinkClick r:id="rId5"/>
              </a:rPr>
              <a:t>cache miss</a:t>
            </a:r>
            <a:r>
              <a:rPr lang="en-US" sz="1200" b="0" i="0" kern="1200" dirty="0">
                <a:solidFill>
                  <a:schemeClr val="tx1"/>
                </a:solidFill>
                <a:effectLst/>
                <a:latin typeface="+mn-lt"/>
                <a:ea typeface="+mn-ea"/>
                <a:cs typeface="+mn-cs"/>
              </a:rPr>
              <a:t>. Cache awareness is achieved by choosing the optimal size of the block (generally 2¹⁶).</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Diving deeper into individual items, we’ll start some of the flexibility enhancements.</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Customized Objective Function</a:t>
            </a:r>
            <a:r>
              <a:rPr lang="en-US" sz="1200" b="0" i="0" kern="1200" dirty="0">
                <a:solidFill>
                  <a:schemeClr val="tx1"/>
                </a:solidFill>
                <a:effectLst/>
                <a:latin typeface="+mn-lt"/>
                <a:ea typeface="+mn-ea"/>
                <a:cs typeface="+mn-cs"/>
              </a:rPr>
              <a:t> — An objective function intends to maximize or minimize something. In ML, we try to minimize the objective function which is a combination of the loss function and regularization term. Optimizing the loss function encourages predictive models whereas optimizing regularization leads to smaller variance and makes prediction stable. Different objective functions available in </a:t>
            </a:r>
            <a:r>
              <a:rPr lang="en-US" sz="1200" b="0" i="0" kern="1200" dirty="0" err="1">
                <a:solidFill>
                  <a:schemeClr val="tx1"/>
                </a:solidFill>
                <a:effectLst/>
                <a:latin typeface="+mn-lt"/>
                <a:ea typeface="+mn-ea"/>
                <a:cs typeface="+mn-cs"/>
              </a:rPr>
              <a:t>XGBoost</a:t>
            </a:r>
            <a:r>
              <a:rPr lang="en-US" sz="1200" b="0" i="0" kern="1200" dirty="0">
                <a:solidFill>
                  <a:schemeClr val="tx1"/>
                </a:solidFill>
                <a:effectLst/>
                <a:latin typeface="+mn-lt"/>
                <a:ea typeface="+mn-ea"/>
                <a:cs typeface="+mn-cs"/>
              </a:rPr>
              <a:t> are:</a:t>
            </a:r>
            <a:br>
              <a:rPr lang="en-US" dirty="0"/>
            </a:b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reg: linear</a:t>
            </a:r>
            <a:r>
              <a:rPr lang="en-US" sz="1200" b="0" i="0" kern="1200" dirty="0">
                <a:solidFill>
                  <a:schemeClr val="tx1"/>
                </a:solidFill>
                <a:effectLst/>
                <a:latin typeface="+mn-lt"/>
                <a:ea typeface="+mn-ea"/>
                <a:cs typeface="+mn-cs"/>
              </a:rPr>
              <a:t> for regression</a:t>
            </a:r>
            <a:br>
              <a:rPr lang="en-US" dirty="0"/>
            </a:b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reg: logistic,</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binary: logistic</a:t>
            </a:r>
            <a:r>
              <a:rPr lang="en-US" sz="1200" b="0" i="0" kern="1200" dirty="0">
                <a:solidFill>
                  <a:schemeClr val="tx1"/>
                </a:solidFill>
                <a:effectLst/>
                <a:latin typeface="+mn-lt"/>
                <a:ea typeface="+mn-ea"/>
                <a:cs typeface="+mn-cs"/>
              </a:rPr>
              <a:t> for binary classification</a:t>
            </a:r>
            <a:br>
              <a:rPr lang="en-US" dirty="0"/>
            </a:b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multi: </a:t>
            </a:r>
            <a:r>
              <a:rPr lang="en-US" sz="1200" b="0" i="1" kern="1200" dirty="0" err="1">
                <a:solidFill>
                  <a:schemeClr val="tx1"/>
                </a:solidFill>
                <a:effectLst/>
                <a:latin typeface="+mn-lt"/>
                <a:ea typeface="+mn-ea"/>
                <a:cs typeface="+mn-cs"/>
              </a:rPr>
              <a:t>softmax</a:t>
            </a:r>
            <a:r>
              <a:rPr lang="en-US" sz="1200" b="0" i="1" kern="1200" dirty="0">
                <a:solidFill>
                  <a:schemeClr val="tx1"/>
                </a:solidFill>
                <a:effectLst/>
                <a:latin typeface="+mn-lt"/>
                <a:ea typeface="+mn-ea"/>
                <a:cs typeface="+mn-cs"/>
              </a:rPr>
              <a:t>,</a:t>
            </a:r>
            <a:r>
              <a:rPr lang="en-US" sz="1200" b="0" i="0" kern="1200" dirty="0">
                <a:solidFill>
                  <a:schemeClr val="tx1"/>
                </a:solidFill>
                <a:effectLst/>
                <a:latin typeface="+mn-lt"/>
                <a:ea typeface="+mn-ea"/>
                <a:cs typeface="+mn-cs"/>
              </a:rPr>
              <a:t> and </a:t>
            </a:r>
            <a:r>
              <a:rPr lang="en-US" sz="1200" b="0" i="1" kern="1200" dirty="0">
                <a:solidFill>
                  <a:schemeClr val="tx1"/>
                </a:solidFill>
                <a:effectLst/>
                <a:latin typeface="+mn-lt"/>
                <a:ea typeface="+mn-ea"/>
                <a:cs typeface="+mn-cs"/>
              </a:rPr>
              <a:t>multi: </a:t>
            </a:r>
            <a:r>
              <a:rPr lang="en-US" sz="1200" b="0" i="1" kern="1200" dirty="0" err="1">
                <a:solidFill>
                  <a:schemeClr val="tx1"/>
                </a:solidFill>
                <a:effectLst/>
                <a:latin typeface="+mn-lt"/>
                <a:ea typeface="+mn-ea"/>
                <a:cs typeface="+mn-cs"/>
              </a:rPr>
              <a:t>softprob</a:t>
            </a:r>
            <a:r>
              <a:rPr lang="en-US" sz="1200" b="0" i="0" kern="1200" dirty="0">
                <a:solidFill>
                  <a:schemeClr val="tx1"/>
                </a:solidFill>
                <a:effectLst/>
                <a:latin typeface="+mn-lt"/>
                <a:ea typeface="+mn-ea"/>
                <a:cs typeface="+mn-cs"/>
              </a:rPr>
              <a:t> for multiclass classification</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Customized Evaluation Metric </a:t>
            </a:r>
            <a:r>
              <a:rPr lang="en-US" sz="1200" b="0" i="0" kern="1200" dirty="0">
                <a:solidFill>
                  <a:schemeClr val="tx1"/>
                </a:solidFill>
                <a:effectLst/>
                <a:latin typeface="+mn-lt"/>
                <a:ea typeface="+mn-ea"/>
                <a:cs typeface="+mn-cs"/>
              </a:rPr>
              <a:t>— This is a metric used to monitor the model’s accuracy on validation data.</a:t>
            </a:r>
            <a:br>
              <a:rPr lang="en-US" dirty="0"/>
            </a:br>
            <a:r>
              <a:rPr lang="en-US" sz="1200" b="0" i="0"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rmse</a:t>
            </a:r>
            <a:r>
              <a:rPr lang="en-US" sz="1200" b="0" i="1"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 Root mean squared error (Regression)</a:t>
            </a:r>
            <a:br>
              <a:rPr lang="en-US" dirty="0"/>
            </a:br>
            <a:r>
              <a:rPr lang="en-US" sz="1200" b="0" i="0"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mae</a:t>
            </a:r>
            <a:r>
              <a:rPr lang="en-US" sz="1200" b="0" i="1"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 Mean absolute error (Regression)</a:t>
            </a:r>
            <a:br>
              <a:rPr lang="en-US" dirty="0"/>
            </a:b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error</a:t>
            </a:r>
            <a:r>
              <a:rPr lang="en-US" sz="1200" b="0" i="0" kern="1200" dirty="0">
                <a:solidFill>
                  <a:schemeClr val="tx1"/>
                </a:solidFill>
                <a:effectLst/>
                <a:latin typeface="+mn-lt"/>
                <a:ea typeface="+mn-ea"/>
                <a:cs typeface="+mn-cs"/>
              </a:rPr>
              <a:t> — Binary classification error (Classification)</a:t>
            </a:r>
            <a:br>
              <a:rPr lang="en-US" dirty="0"/>
            </a:br>
            <a:r>
              <a:rPr lang="en-US" sz="1200" b="0" i="0"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logloss</a:t>
            </a:r>
            <a:r>
              <a:rPr lang="en-US" sz="1200" b="0" i="0" kern="1200" dirty="0">
                <a:solidFill>
                  <a:schemeClr val="tx1"/>
                </a:solidFill>
                <a:effectLst/>
                <a:latin typeface="+mn-lt"/>
                <a:ea typeface="+mn-ea"/>
                <a:cs typeface="+mn-cs"/>
              </a:rPr>
              <a:t> — Negative log-likelihood (Classification)</a:t>
            </a:r>
            <a:br>
              <a:rPr lang="en-US" dirty="0"/>
            </a:br>
            <a:r>
              <a:rPr lang="en-US" sz="1200" b="0" i="0"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auc</a:t>
            </a:r>
            <a:r>
              <a:rPr lang="en-US" sz="1200" b="0" i="0" kern="1200" dirty="0">
                <a:solidFill>
                  <a:schemeClr val="tx1"/>
                </a:solidFill>
                <a:effectLst/>
                <a:latin typeface="+mn-lt"/>
                <a:ea typeface="+mn-ea"/>
                <a:cs typeface="+mn-cs"/>
              </a:rPr>
              <a:t> — Area under the curve (Classification)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Finally a bit about cross validation.</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Built-in Cross-validation — </a:t>
            </a:r>
            <a:r>
              <a:rPr lang="en-US" sz="1200" b="0" i="0" kern="1200" dirty="0">
                <a:solidFill>
                  <a:schemeClr val="tx1"/>
                </a:solidFill>
                <a:effectLst/>
                <a:latin typeface="+mn-lt"/>
                <a:ea typeface="+mn-ea"/>
                <a:cs typeface="+mn-cs"/>
              </a:rPr>
              <a:t>Cross validation is a statistical method to evaluate machine learning models on unseen data. It comes in handy when the dataset is limited and prevents overfitting by not taking an independent sample (holdout) from training data for validation. By reducing the size of training data, we are compromising with the features and patterns hidden in the data which can further induce errors in our model. This is similar to </a:t>
            </a:r>
            <a:r>
              <a:rPr lang="en-US" sz="1200" b="0" i="1" u="none" strike="noStrike" kern="1200" dirty="0" err="1">
                <a:solidFill>
                  <a:schemeClr val="tx1"/>
                </a:solidFill>
                <a:effectLst/>
                <a:latin typeface="+mn-lt"/>
                <a:ea typeface="+mn-ea"/>
                <a:cs typeface="+mn-cs"/>
                <a:hlinkClick r:id="rId6"/>
              </a:rPr>
              <a:t>cross_val_score</a:t>
            </a:r>
            <a:r>
              <a:rPr lang="en-US" sz="1200" b="0" i="1"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functionality provided by the </a:t>
            </a:r>
            <a:r>
              <a:rPr lang="en-US" sz="1200" b="0" i="0" kern="1200" dirty="0" err="1">
                <a:solidFill>
                  <a:schemeClr val="tx1"/>
                </a:solidFill>
                <a:effectLst/>
                <a:latin typeface="+mn-lt"/>
                <a:ea typeface="+mn-ea"/>
                <a:cs typeface="+mn-cs"/>
              </a:rPr>
              <a:t>scikit</a:t>
            </a:r>
            <a:r>
              <a:rPr lang="en-US" sz="1200" b="0" i="0" kern="1200" dirty="0">
                <a:solidFill>
                  <a:schemeClr val="tx1"/>
                </a:solidFill>
                <a:effectLst/>
                <a:latin typeface="+mn-lt"/>
                <a:ea typeface="+mn-ea"/>
                <a:cs typeface="+mn-cs"/>
              </a:rPr>
              <a:t>-learn library.</a:t>
            </a: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10</a:t>
            </a:fld>
            <a:endParaRPr lang="en-US"/>
          </a:p>
        </p:txBody>
      </p:sp>
    </p:spTree>
    <p:extLst>
      <p:ext uri="{BB962C8B-B14F-4D97-AF65-F5344CB8AC3E}">
        <p14:creationId xmlns:p14="http://schemas.microsoft.com/office/powerpoint/2010/main" val="23139444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discussed during the gradient boost section, gradient boost divides the optimization problem into two parts by determining the direction of the step and then optimizing the step length. </a:t>
            </a:r>
            <a:r>
              <a:rPr lang="en-US" dirty="0" err="1"/>
              <a:t>XGBoost</a:t>
            </a:r>
            <a:r>
              <a:rPr lang="en-US" dirty="0"/>
              <a:t> attempts to perform this optimization through a single step. This function must be executed for each x in the data set.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noted by Chen in the </a:t>
            </a:r>
            <a:r>
              <a:rPr lang="en-US" dirty="0" err="1"/>
              <a:t>XGBoost</a:t>
            </a:r>
            <a:r>
              <a:rPr lang="en-US" dirty="0"/>
              <a:t> paper, the </a:t>
            </a:r>
            <a:r>
              <a:rPr lang="en-US" dirty="0" err="1"/>
              <a:t>XGBoost</a:t>
            </a:r>
            <a:r>
              <a:rPr lang="en-US" dirty="0"/>
              <a:t> objective is a function of functions and “cannot be optimized using traditional optimization methods in Euclidean space”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optimization methods to get to a Euclidean space function are as follows;</a:t>
            </a:r>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11</a:t>
            </a:fld>
            <a:endParaRPr lang="en-US"/>
          </a:p>
        </p:txBody>
      </p:sp>
    </p:spTree>
    <p:extLst>
      <p:ext uri="{BB962C8B-B14F-4D97-AF65-F5344CB8AC3E}">
        <p14:creationId xmlns:p14="http://schemas.microsoft.com/office/powerpoint/2010/main" val="3918446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Performing a second order Taylor expansion of the </a:t>
            </a:r>
            <a:r>
              <a:rPr lang="en-US" dirty="0" err="1"/>
              <a:t>optimizaton</a:t>
            </a:r>
            <a:r>
              <a:rPr lang="en-US" dirty="0"/>
              <a:t> function around the current estimate f(m-1), where </a:t>
            </a:r>
            <a:r>
              <a:rPr lang="en-US" dirty="0" err="1"/>
              <a:t>g_m</a:t>
            </a:r>
            <a:r>
              <a:rPr lang="en-US" dirty="0"/>
              <a:t>(x) is the gradient and </a:t>
            </a:r>
            <a:r>
              <a:rPr lang="en-US" dirty="0" err="1"/>
              <a:t>h_m</a:t>
            </a:r>
            <a:r>
              <a:rPr lang="en-US" dirty="0"/>
              <a:t>(x) is the second order derivative or the Hessian at the current estimate:</a:t>
            </a:r>
          </a:p>
        </p:txBody>
      </p:sp>
      <p:sp>
        <p:nvSpPr>
          <p:cNvPr id="4" name="Slide Number Placeholder 3"/>
          <p:cNvSpPr>
            <a:spLocks noGrp="1"/>
          </p:cNvSpPr>
          <p:nvPr>
            <p:ph type="sldNum" sz="quarter" idx="5"/>
          </p:nvPr>
        </p:nvSpPr>
        <p:spPr/>
        <p:txBody>
          <a:bodyPr/>
          <a:lstStyle/>
          <a:p>
            <a:fld id="{BAA9633A-392A-4347-9D1C-FF5FFE9476B1}" type="slidenum">
              <a:rPr lang="en-US" smtClean="0"/>
              <a:t>12</a:t>
            </a:fld>
            <a:endParaRPr lang="en-US"/>
          </a:p>
        </p:txBody>
      </p:sp>
    </p:spTree>
    <p:extLst>
      <p:ext uri="{BB962C8B-B14F-4D97-AF65-F5344CB8AC3E}">
        <p14:creationId xmlns:p14="http://schemas.microsoft.com/office/powerpoint/2010/main" val="6541735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Thus we can re-write the loss function as shown above.</a:t>
            </a:r>
          </a:p>
          <a:p>
            <a:endParaRPr lang="en-US" dirty="0"/>
          </a:p>
          <a:p>
            <a:r>
              <a:rPr lang="en-US" dirty="0"/>
              <a:t>Let </a:t>
            </a:r>
            <a:r>
              <a:rPr lang="en-US" dirty="0" err="1"/>
              <a:t>G_jm</a:t>
            </a:r>
            <a:r>
              <a:rPr lang="en-US" dirty="0"/>
              <a:t> represent the sum of the gradient in region j and </a:t>
            </a:r>
            <a:r>
              <a:rPr lang="en-US" dirty="0" err="1"/>
              <a:t>H_jm</a:t>
            </a:r>
            <a:r>
              <a:rPr lang="en-US" dirty="0"/>
              <a:t> equal to the sum of the hessian in region J we can re-write our equation in a consolidated form as shown above</a:t>
            </a:r>
          </a:p>
        </p:txBody>
      </p:sp>
      <p:sp>
        <p:nvSpPr>
          <p:cNvPr id="4" name="Slide Number Placeholder 3"/>
          <p:cNvSpPr>
            <a:spLocks noGrp="1"/>
          </p:cNvSpPr>
          <p:nvPr>
            <p:ph type="sldNum" sz="quarter" idx="5"/>
          </p:nvPr>
        </p:nvSpPr>
        <p:spPr/>
        <p:txBody>
          <a:bodyPr/>
          <a:lstStyle/>
          <a:p>
            <a:fld id="{BAA9633A-392A-4347-9D1C-FF5FFE9476B1}" type="slidenum">
              <a:rPr lang="en-US" smtClean="0"/>
              <a:t>13</a:t>
            </a:fld>
            <a:endParaRPr lang="en-US"/>
          </a:p>
        </p:txBody>
      </p:sp>
    </p:spTree>
    <p:extLst>
      <p:ext uri="{BB962C8B-B14F-4D97-AF65-F5344CB8AC3E}">
        <p14:creationId xmlns:p14="http://schemas.microsoft.com/office/powerpoint/2010/main" val="10524323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the learned structure is fixed, for each region, the optimal weight can be determined as shown.</a:t>
            </a:r>
          </a:p>
          <a:p>
            <a:endParaRPr lang="en-US" dirty="0"/>
          </a:p>
          <a:p>
            <a:r>
              <a:rPr lang="en-US" dirty="0"/>
              <a:t>Thus our new loss function becomes as shown. According to Chen, this is the structure score for the tree. The smaller the score the better the structure. To make each split in the tree a proxy gain function needs to be defined as shown above. </a:t>
            </a:r>
          </a:p>
          <a:p>
            <a:endParaRPr lang="en-US" dirty="0"/>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14</a:t>
            </a:fld>
            <a:endParaRPr lang="en-US"/>
          </a:p>
        </p:txBody>
      </p:sp>
    </p:spTree>
    <p:extLst>
      <p:ext uri="{BB962C8B-B14F-4D97-AF65-F5344CB8AC3E}">
        <p14:creationId xmlns:p14="http://schemas.microsoft.com/office/powerpoint/2010/main" val="34479327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completing the calculations shown previously, regularization was not taken into consideration. Taking regularization into account provides the final loss function shown above.</a:t>
            </a:r>
          </a:p>
          <a:p>
            <a:endParaRPr lang="en-US" dirty="0"/>
          </a:p>
          <a:p>
            <a:r>
              <a:rPr lang="en-US" dirty="0"/>
              <a:t>Where gamma is the penalization term on the number of terminal notes, alpha and </a:t>
            </a:r>
            <a:r>
              <a:rPr lang="en-US" dirty="0" err="1"/>
              <a:t>lamba</a:t>
            </a:r>
            <a:r>
              <a:rPr lang="en-US" dirty="0"/>
              <a:t> are for L1 and L2 regularization respectively. The weight calculations for region J are calculated as shown and the gain calculation for each split is as shown. </a:t>
            </a:r>
          </a:p>
        </p:txBody>
      </p:sp>
      <p:sp>
        <p:nvSpPr>
          <p:cNvPr id="4" name="Slide Number Placeholder 3"/>
          <p:cNvSpPr>
            <a:spLocks noGrp="1"/>
          </p:cNvSpPr>
          <p:nvPr>
            <p:ph type="sldNum" sz="quarter" idx="5"/>
          </p:nvPr>
        </p:nvSpPr>
        <p:spPr/>
        <p:txBody>
          <a:bodyPr/>
          <a:lstStyle/>
          <a:p>
            <a:fld id="{BAA9633A-392A-4347-9D1C-FF5FFE9476B1}" type="slidenum">
              <a:rPr lang="en-US" smtClean="0"/>
              <a:t>15</a:t>
            </a:fld>
            <a:endParaRPr lang="en-US"/>
          </a:p>
        </p:txBody>
      </p:sp>
    </p:spTree>
    <p:extLst>
      <p:ext uri="{BB962C8B-B14F-4D97-AF65-F5344CB8AC3E}">
        <p14:creationId xmlns:p14="http://schemas.microsoft.com/office/powerpoint/2010/main" val="20758857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discuss computational complexity</a:t>
            </a:r>
          </a:p>
        </p:txBody>
      </p:sp>
      <p:sp>
        <p:nvSpPr>
          <p:cNvPr id="4" name="Slide Number Placeholder 3"/>
          <p:cNvSpPr>
            <a:spLocks noGrp="1"/>
          </p:cNvSpPr>
          <p:nvPr>
            <p:ph type="sldNum" sz="quarter" idx="5"/>
          </p:nvPr>
        </p:nvSpPr>
        <p:spPr/>
        <p:txBody>
          <a:bodyPr/>
          <a:lstStyle/>
          <a:p>
            <a:fld id="{BAA9633A-392A-4347-9D1C-FF5FFE9476B1}" type="slidenum">
              <a:rPr lang="en-US" smtClean="0"/>
              <a:t>16</a:t>
            </a:fld>
            <a:endParaRPr lang="en-US"/>
          </a:p>
        </p:txBody>
      </p:sp>
    </p:spTree>
    <p:extLst>
      <p:ext uri="{BB962C8B-B14F-4D97-AF65-F5344CB8AC3E}">
        <p14:creationId xmlns:p14="http://schemas.microsoft.com/office/powerpoint/2010/main" val="37955427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turn quickly to computational complexity, we’ll look at how </a:t>
            </a:r>
            <a:r>
              <a:rPr lang="en-US" dirty="0" err="1"/>
              <a:t>XGBoost</a:t>
            </a:r>
            <a:r>
              <a:rPr lang="en-US" dirty="0"/>
              <a:t> compares to GBMs. We’ll use the typical notation for algorithm complexity which is called Big O notation. Big O notation takes into account both the time complexity (how fast or slow something is) as well as the space complexity (how much memory is required. Big O only defines an upper bound function for analysis. The letter O is used because the growth rate of a function is also referred to as the order of the function.</a:t>
            </a:r>
          </a:p>
          <a:p>
            <a:endParaRPr lang="en-US" dirty="0"/>
          </a:p>
          <a:p>
            <a:r>
              <a:rPr lang="en-US" dirty="0"/>
              <a:t>With respect to machine learning models, Big O notation can be difficult to determine as it may be implementation dependent, properties of the data may lead to other algorithm or the training time often depends on some parameters passed to the algorithm. Machine learning models are complex and often rely on other algorithms. All of these factors lead to it being difficult to pin down an exact Big O notation for machine learning models.</a:t>
            </a:r>
          </a:p>
        </p:txBody>
      </p:sp>
      <p:sp>
        <p:nvSpPr>
          <p:cNvPr id="4" name="Slide Number Placeholder 3"/>
          <p:cNvSpPr>
            <a:spLocks noGrp="1"/>
          </p:cNvSpPr>
          <p:nvPr>
            <p:ph type="sldNum" sz="quarter" idx="5"/>
          </p:nvPr>
        </p:nvSpPr>
        <p:spPr/>
        <p:txBody>
          <a:bodyPr/>
          <a:lstStyle/>
          <a:p>
            <a:fld id="{BAA9633A-392A-4347-9D1C-FF5FFE9476B1}" type="slidenum">
              <a:rPr lang="en-US" smtClean="0"/>
              <a:t>17</a:t>
            </a:fld>
            <a:endParaRPr lang="en-US"/>
          </a:p>
        </p:txBody>
      </p:sp>
    </p:spTree>
    <p:extLst>
      <p:ext uri="{BB962C8B-B14F-4D97-AF65-F5344CB8AC3E}">
        <p14:creationId xmlns:p14="http://schemas.microsoft.com/office/powerpoint/2010/main" val="24324484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chart above gives us a quick view of how to look at Big O notations generally compare. In the typical notation the letter n represents the problem size or number of inputs.</a:t>
            </a:r>
          </a:p>
          <a:p>
            <a:endParaRPr lang="en-US" dirty="0"/>
          </a:p>
          <a:p>
            <a:r>
              <a:rPr lang="en-US" dirty="0"/>
              <a:t>We can see that those algorithms with a factorial big-o typically execute in the “horrible” category. Those that operate on just the number of elements or even better the log of the number of inputs perform best</a:t>
            </a:r>
          </a:p>
        </p:txBody>
      </p:sp>
      <p:sp>
        <p:nvSpPr>
          <p:cNvPr id="4" name="Slide Number Placeholder 3"/>
          <p:cNvSpPr>
            <a:spLocks noGrp="1"/>
          </p:cNvSpPr>
          <p:nvPr>
            <p:ph type="sldNum" sz="quarter" idx="5"/>
          </p:nvPr>
        </p:nvSpPr>
        <p:spPr/>
        <p:txBody>
          <a:bodyPr/>
          <a:lstStyle/>
          <a:p>
            <a:fld id="{BAA9633A-392A-4347-9D1C-FF5FFE9476B1}" type="slidenum">
              <a:rPr lang="en-US" smtClean="0"/>
              <a:t>18</a:t>
            </a:fld>
            <a:endParaRPr lang="en-US"/>
          </a:p>
        </p:txBody>
      </p:sp>
    </p:spTree>
    <p:extLst>
      <p:ext uri="{BB962C8B-B14F-4D97-AF65-F5344CB8AC3E}">
        <p14:creationId xmlns:p14="http://schemas.microsoft.com/office/powerpoint/2010/main" val="39638955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There have been estimates of Big O notation for gradient boosting. We can see that in general gradient boosting has a Big O notation of </a:t>
            </a:r>
          </a:p>
          <a:p>
            <a:pPr marL="171450" indent="-171450">
              <a:buFontTx/>
              <a:buChar char="-"/>
            </a:pPr>
            <a:r>
              <a:rPr lang="en-US" dirty="0"/>
              <a:t>K the total number of trees times</a:t>
            </a:r>
          </a:p>
          <a:p>
            <a:pPr marL="171450" indent="-171450">
              <a:buFontTx/>
              <a:buChar char="-"/>
            </a:pPr>
            <a:r>
              <a:rPr lang="en-US" dirty="0"/>
              <a:t>n, the number of training samples times</a:t>
            </a:r>
          </a:p>
          <a:p>
            <a:pPr marL="171450" indent="-171450">
              <a:buFontTx/>
              <a:buChar char="-"/>
            </a:pPr>
            <a:r>
              <a:rPr lang="en-US" dirty="0"/>
              <a:t>P, the number of features</a:t>
            </a:r>
          </a:p>
          <a:p>
            <a:endParaRPr lang="en-US" dirty="0"/>
          </a:p>
          <a:p>
            <a:r>
              <a:rPr lang="en-US" dirty="0"/>
              <a:t>According to Chen’s paper on </a:t>
            </a:r>
            <a:r>
              <a:rPr lang="en-US" dirty="0" err="1"/>
              <a:t>XGBoost</a:t>
            </a:r>
            <a:r>
              <a:rPr lang="en-US" dirty="0"/>
              <a:t>, the initial greedy algorithm was defined as shown above were:</a:t>
            </a:r>
          </a:p>
          <a:p>
            <a:r>
              <a:rPr lang="en-US" dirty="0"/>
              <a:t>K = total number of trees</a:t>
            </a:r>
          </a:p>
          <a:p>
            <a:r>
              <a:rPr lang="en-US" dirty="0"/>
              <a:t>D = maximum depth of the trees</a:t>
            </a:r>
          </a:p>
          <a:p>
            <a:r>
              <a:rPr lang="en-US" dirty="0"/>
              <a:t>||X|| = number of non-missing entries in the training data</a:t>
            </a:r>
          </a:p>
          <a:p>
            <a:endParaRPr lang="en-US" dirty="0"/>
          </a:p>
          <a:p>
            <a:r>
              <a:rPr lang="en-US" dirty="0"/>
              <a:t>Building on the greedy algorithm and changes in </a:t>
            </a:r>
            <a:r>
              <a:rPr lang="en-US" dirty="0" err="1"/>
              <a:t>XGBoost</a:t>
            </a:r>
            <a:r>
              <a:rPr lang="en-US" dirty="0"/>
              <a:t> implementation, Chen states that the big O notation for </a:t>
            </a:r>
            <a:r>
              <a:rPr lang="en-US" dirty="0" err="1"/>
              <a:t>XGBoost</a:t>
            </a:r>
            <a:r>
              <a:rPr lang="en-US" dirty="0"/>
              <a:t> is</a:t>
            </a:r>
          </a:p>
          <a:p>
            <a:r>
              <a:rPr lang="en-US" dirty="0"/>
              <a:t>K times d time {{X|| + |x| log B, where B is the maximum number of rows in each block structure</a:t>
            </a:r>
          </a:p>
          <a:p>
            <a:endParaRPr lang="en-US" dirty="0"/>
          </a:p>
          <a:p>
            <a:pPr fontAlgn="base"/>
            <a:r>
              <a:rPr lang="en-US" sz="1200" b="0" i="0" kern="1200" dirty="0">
                <a:solidFill>
                  <a:schemeClr val="tx1"/>
                </a:solidFill>
                <a:effectLst/>
                <a:latin typeface="+mn-lt"/>
                <a:ea typeface="+mn-ea"/>
                <a:cs typeface="+mn-cs"/>
              </a:rPr>
              <a:t>The original sparse greedy algorithm doesn't use block storage. Thus to find the optimal split at each node, you needed to re-sort the data on each column. This ends up incurring a time complexity at each layer that is very crudely approximated by </a:t>
            </a:r>
            <a:r>
              <a:rPr lang="en-US" sz="1200" b="0" i="0" u="none" strike="noStrike" kern="1200" dirty="0">
                <a:solidFill>
                  <a:schemeClr val="tx1"/>
                </a:solidFill>
                <a:effectLst/>
                <a:latin typeface="+mn-lt"/>
                <a:ea typeface="+mn-ea"/>
                <a:cs typeface="+mn-cs"/>
              </a:rPr>
              <a:t>O(∥x∥0logn)</a:t>
            </a:r>
          </a:p>
          <a:p>
            <a:pPr fontAlgn="base"/>
            <a:endParaRPr lang="en-US" sz="1200" b="0" i="0" u="none" strike="noStrike"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Multiplying by </a:t>
            </a:r>
            <a:r>
              <a:rPr lang="en-US" sz="1200" b="0" i="0" u="none" strike="noStrike" kern="1200" dirty="0">
                <a:solidFill>
                  <a:schemeClr val="tx1"/>
                </a:solidFill>
                <a:effectLst/>
                <a:latin typeface="+mn-lt"/>
                <a:ea typeface="+mn-ea"/>
                <a:cs typeface="+mn-cs"/>
              </a:rPr>
              <a:t>K</a:t>
            </a:r>
            <a:r>
              <a:rPr lang="en-US" sz="1200" b="0" i="0" kern="1200" dirty="0">
                <a:solidFill>
                  <a:schemeClr val="tx1"/>
                </a:solidFill>
                <a:effectLst/>
                <a:latin typeface="+mn-lt"/>
                <a:ea typeface="+mn-ea"/>
                <a:cs typeface="+mn-cs"/>
              </a:rPr>
              <a:t> trees and </a:t>
            </a:r>
            <a:r>
              <a:rPr lang="en-US" sz="1200" b="0" i="0" u="none" strike="noStrike" kern="1200" dirty="0">
                <a:solidFill>
                  <a:schemeClr val="tx1"/>
                </a:solidFill>
                <a:effectLst/>
                <a:latin typeface="+mn-lt"/>
                <a:ea typeface="+mn-ea"/>
                <a:cs typeface="+mn-cs"/>
              </a:rPr>
              <a:t>d</a:t>
            </a:r>
            <a:r>
              <a:rPr lang="en-US" sz="1200" b="0" i="0" kern="1200" dirty="0">
                <a:solidFill>
                  <a:schemeClr val="tx1"/>
                </a:solidFill>
                <a:effectLst/>
                <a:latin typeface="+mn-lt"/>
                <a:ea typeface="+mn-ea"/>
                <a:cs typeface="+mn-cs"/>
              </a:rPr>
              <a:t> layers per tree gives you the original </a:t>
            </a:r>
            <a:r>
              <a:rPr lang="en-US" sz="1200" b="0" i="0" u="none" strike="noStrike" kern="1200" dirty="0">
                <a:solidFill>
                  <a:schemeClr val="tx1"/>
                </a:solidFill>
                <a:effectLst/>
                <a:latin typeface="+mn-lt"/>
                <a:ea typeface="+mn-ea"/>
                <a:cs typeface="+mn-cs"/>
              </a:rPr>
              <a:t>O(Kd∥x∥0logn) </a:t>
            </a:r>
            <a:r>
              <a:rPr lang="en-US" sz="1200" b="0" i="0" kern="1200" dirty="0">
                <a:solidFill>
                  <a:schemeClr val="tx1"/>
                </a:solidFill>
                <a:effectLst/>
                <a:latin typeface="+mn-lt"/>
                <a:ea typeface="+mn-ea"/>
                <a:cs typeface="+mn-cs"/>
              </a:rPr>
              <a:t>time complexity.</a:t>
            </a:r>
          </a:p>
          <a:p>
            <a:pPr fontAlgn="base"/>
            <a:endParaRPr lang="en-US" sz="1200" b="0" i="0"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On the other hand, with the block structure, since the data is already pre-sorted by every column at the start, you don't need to re-sort at each node, as long as you keep track at each node of which data points have made it to that node. As the authors note, this brings the complexity down to </a:t>
            </a:r>
            <a:r>
              <a:rPr lang="en-US" sz="1200" b="0" i="0" u="none" strike="noStrike" kern="1200" dirty="0">
                <a:solidFill>
                  <a:schemeClr val="tx1"/>
                </a:solidFill>
                <a:effectLst/>
                <a:latin typeface="+mn-lt"/>
                <a:ea typeface="+mn-ea"/>
                <a:cs typeface="+mn-cs"/>
              </a:rPr>
              <a:t>O(Kd∥x∥0) </a:t>
            </a:r>
            <a:r>
              <a:rPr lang="en-US" sz="1200" b="0" i="0" kern="1200" dirty="0">
                <a:solidFill>
                  <a:schemeClr val="tx1"/>
                </a:solidFill>
                <a:effectLst/>
                <a:latin typeface="+mn-lt"/>
                <a:ea typeface="+mn-ea"/>
                <a:cs typeface="+mn-cs"/>
              </a:rPr>
              <a:t>(since the optimal splits at each layer can now be found via a single scan over the block) plus whatever the cost of preprocessing is (the authors claim it to be </a:t>
            </a:r>
            <a:r>
              <a:rPr lang="en-US" sz="1200" b="0" i="0" u="none" strike="noStrike" kern="1200" dirty="0">
                <a:solidFill>
                  <a:schemeClr val="tx1"/>
                </a:solidFill>
                <a:effectLst/>
                <a:latin typeface="+mn-lt"/>
                <a:ea typeface="+mn-ea"/>
                <a:cs typeface="+mn-cs"/>
              </a:rPr>
              <a:t>O(∥x∥0logn)O(‖x‖0log⁡n)</a:t>
            </a:r>
            <a:r>
              <a:rPr lang="en-US" sz="1200" b="0" i="0" kern="1200" dirty="0">
                <a:solidFill>
                  <a:schemeClr val="tx1"/>
                </a:solidFill>
                <a:effectLst/>
                <a:latin typeface="+mn-lt"/>
                <a:ea typeface="+mn-ea"/>
                <a:cs typeface="+mn-cs"/>
              </a:rPr>
              <a:t>, which makes sense).</a:t>
            </a:r>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19</a:t>
            </a:fld>
            <a:endParaRPr lang="en-US"/>
          </a:p>
        </p:txBody>
      </p:sp>
    </p:spTree>
    <p:extLst>
      <p:ext uri="{BB962C8B-B14F-4D97-AF65-F5344CB8AC3E}">
        <p14:creationId xmlns:p14="http://schemas.microsoft.com/office/powerpoint/2010/main" val="3744815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 the course of the next few minutes we’ll look at the following topic areas as they relate to </a:t>
            </a:r>
            <a:r>
              <a:rPr lang="en-US" dirty="0" err="1"/>
              <a:t>XGBoost</a:t>
            </a:r>
            <a:r>
              <a:rPr lang="en-US" dirty="0"/>
              <a:t>. We’ll first do a quick refresher on boosting algorithms in general to level set on the mathematics. Second we’ll look at how gradient boosting builds on the general boosting methodology. Next we’ll do a deeper dive into </a:t>
            </a:r>
            <a:r>
              <a:rPr lang="en-US" dirty="0" err="1"/>
              <a:t>XGBoost</a:t>
            </a:r>
            <a:r>
              <a:rPr lang="en-US" dirty="0"/>
              <a:t>, the enhancements it makes over gradient boosting and the mathematics behind some of those enhancements. Fourth we’ll look at the computational complexity between gradient boost machines and </a:t>
            </a:r>
            <a:r>
              <a:rPr lang="en-US" dirty="0" err="1"/>
              <a:t>XGBoost</a:t>
            </a:r>
            <a:r>
              <a:rPr lang="en-US" dirty="0"/>
              <a:t>. We’ll then compare use cases for GBMs and </a:t>
            </a:r>
            <a:r>
              <a:rPr lang="en-US" dirty="0" err="1"/>
              <a:t>XGBoost</a:t>
            </a:r>
            <a:r>
              <a:rPr lang="en-US" dirty="0"/>
              <a:t>. As a final topic we’ll look briefly at other implementations that may provide </a:t>
            </a:r>
            <a:r>
              <a:rPr lang="en-US" dirty="0" err="1"/>
              <a:t>XGBoost</a:t>
            </a:r>
            <a:r>
              <a:rPr lang="en-US" dirty="0"/>
              <a:t> some competition. Finally we’ll wrap things up with a brief summary.</a:t>
            </a:r>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2</a:t>
            </a:fld>
            <a:endParaRPr lang="en-US"/>
          </a:p>
        </p:txBody>
      </p:sp>
    </p:spTree>
    <p:extLst>
      <p:ext uri="{BB962C8B-B14F-4D97-AF65-F5344CB8AC3E}">
        <p14:creationId xmlns:p14="http://schemas.microsoft.com/office/powerpoint/2010/main" val="30187293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speed increases of </a:t>
            </a:r>
            <a:r>
              <a:rPr lang="en-US" dirty="0" err="1"/>
              <a:t>XGBoost</a:t>
            </a:r>
            <a:r>
              <a:rPr lang="en-US" dirty="0"/>
              <a:t> have also been benchmarked multiple times. Szilard </a:t>
            </a:r>
            <a:r>
              <a:rPr lang="en-US" dirty="0" err="1"/>
              <a:t>Pafka</a:t>
            </a:r>
            <a:r>
              <a:rPr lang="en-US" dirty="0"/>
              <a:t> performed some </a:t>
            </a:r>
            <a:r>
              <a:rPr lang="en-US" dirty="0" err="1"/>
              <a:t>objectimve</a:t>
            </a:r>
            <a:r>
              <a:rPr lang="en-US" dirty="0"/>
              <a:t> benchmarks, in 2015, comparing </a:t>
            </a:r>
            <a:r>
              <a:rPr lang="en-US" dirty="0" err="1"/>
              <a:t>XGBoost</a:t>
            </a:r>
            <a:r>
              <a:rPr lang="en-US" dirty="0"/>
              <a:t> performance to other implementations of gradient boosting and bagged decision trees. The graph above is from that analysis. His results showed that </a:t>
            </a:r>
            <a:r>
              <a:rPr lang="en-US" dirty="0" err="1"/>
              <a:t>XGBoost</a:t>
            </a:r>
            <a:r>
              <a:rPr lang="en-US" dirty="0"/>
              <a:t> was almost always faster than the other benchmark implementations form R, Python, Spark and H20.</a:t>
            </a:r>
          </a:p>
        </p:txBody>
      </p:sp>
      <p:sp>
        <p:nvSpPr>
          <p:cNvPr id="4" name="Slide Number Placeholder 3"/>
          <p:cNvSpPr>
            <a:spLocks noGrp="1"/>
          </p:cNvSpPr>
          <p:nvPr>
            <p:ph type="sldNum" sz="quarter" idx="5"/>
          </p:nvPr>
        </p:nvSpPr>
        <p:spPr/>
        <p:txBody>
          <a:bodyPr/>
          <a:lstStyle/>
          <a:p>
            <a:fld id="{BAA9633A-392A-4347-9D1C-FF5FFE9476B1}" type="slidenum">
              <a:rPr lang="en-US" smtClean="0"/>
              <a:t>20</a:t>
            </a:fld>
            <a:endParaRPr lang="en-US"/>
          </a:p>
        </p:txBody>
      </p:sp>
    </p:spTree>
    <p:extLst>
      <p:ext uri="{BB962C8B-B14F-4D97-AF65-F5344CB8AC3E}">
        <p14:creationId xmlns:p14="http://schemas.microsoft.com/office/powerpoint/2010/main" val="13069709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 the course of the next few minutes we’ll look at the following topic areas as they relate to </a:t>
            </a:r>
            <a:r>
              <a:rPr lang="en-US" dirty="0" err="1"/>
              <a:t>XGBoost</a:t>
            </a:r>
            <a:r>
              <a:rPr lang="en-US" dirty="0"/>
              <a:t>. First we’ll do an overview of gradient boosting in general to level set the mathematics behind the algorithms. Next we’ll cover the specifics around </a:t>
            </a:r>
            <a:r>
              <a:rPr lang="en-US" dirty="0" err="1"/>
              <a:t>XGBoost</a:t>
            </a:r>
            <a:r>
              <a:rPr lang="en-US" dirty="0"/>
              <a:t> and how it compares to general gradient boosting algorithms. Third we’ll look at the computational speed comparisons between gradient boost and </a:t>
            </a:r>
            <a:r>
              <a:rPr lang="en-US" dirty="0" err="1"/>
              <a:t>xgboost</a:t>
            </a:r>
            <a:r>
              <a:rPr lang="en-US" dirty="0"/>
              <a:t>. Finally we’ll close with an overview of other implementations of </a:t>
            </a:r>
            <a:r>
              <a:rPr lang="en-US" dirty="0" err="1"/>
              <a:t>XGBoost</a:t>
            </a:r>
            <a:r>
              <a:rPr lang="en-US" dirty="0"/>
              <a:t> that exist</a:t>
            </a:r>
          </a:p>
        </p:txBody>
      </p:sp>
      <p:sp>
        <p:nvSpPr>
          <p:cNvPr id="4" name="Slide Number Placeholder 3"/>
          <p:cNvSpPr>
            <a:spLocks noGrp="1"/>
          </p:cNvSpPr>
          <p:nvPr>
            <p:ph type="sldNum" sz="quarter" idx="5"/>
          </p:nvPr>
        </p:nvSpPr>
        <p:spPr/>
        <p:txBody>
          <a:bodyPr/>
          <a:lstStyle/>
          <a:p>
            <a:fld id="{BAA9633A-392A-4347-9D1C-FF5FFE9476B1}" type="slidenum">
              <a:rPr lang="en-US" smtClean="0"/>
              <a:t>21</a:t>
            </a:fld>
            <a:endParaRPr lang="en-US"/>
          </a:p>
        </p:txBody>
      </p:sp>
    </p:spTree>
    <p:extLst>
      <p:ext uri="{BB962C8B-B14F-4D97-AF65-F5344CB8AC3E}">
        <p14:creationId xmlns:p14="http://schemas.microsoft.com/office/powerpoint/2010/main" val="22670935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AA9633A-392A-4347-9D1C-FF5FFE9476B1}" type="slidenum">
              <a:rPr lang="en-US" smtClean="0"/>
              <a:t>22</a:t>
            </a:fld>
            <a:endParaRPr lang="en-US"/>
          </a:p>
        </p:txBody>
      </p:sp>
    </p:spTree>
    <p:extLst>
      <p:ext uri="{BB962C8B-B14F-4D97-AF65-F5344CB8AC3E}">
        <p14:creationId xmlns:p14="http://schemas.microsoft.com/office/powerpoint/2010/main" val="12166340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the </a:t>
            </a:r>
            <a:r>
              <a:rPr lang="en-US" dirty="0" err="1"/>
              <a:t>XGBoost</a:t>
            </a:r>
            <a:r>
              <a:rPr lang="en-US" dirty="0"/>
              <a:t> weight is known as a Newton step, which naturally has a step length of 1 no line search is necessary for </a:t>
            </a:r>
            <a:r>
              <a:rPr lang="en-US" dirty="0" err="1"/>
              <a:t>XGBoost</a:t>
            </a:r>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23</a:t>
            </a:fld>
            <a:endParaRPr lang="en-US"/>
          </a:p>
        </p:txBody>
      </p:sp>
    </p:spTree>
    <p:extLst>
      <p:ext uri="{BB962C8B-B14F-4D97-AF65-F5344CB8AC3E}">
        <p14:creationId xmlns:p14="http://schemas.microsoft.com/office/powerpoint/2010/main" val="27223065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reminder, L1 regularization typically use Lass regression and L2 regularization typically uses Ridge Regression</a:t>
            </a:r>
          </a:p>
        </p:txBody>
      </p:sp>
      <p:sp>
        <p:nvSpPr>
          <p:cNvPr id="4" name="Slide Number Placeholder 3"/>
          <p:cNvSpPr>
            <a:spLocks noGrp="1"/>
          </p:cNvSpPr>
          <p:nvPr>
            <p:ph type="sldNum" sz="quarter" idx="5"/>
          </p:nvPr>
        </p:nvSpPr>
        <p:spPr/>
        <p:txBody>
          <a:bodyPr/>
          <a:lstStyle/>
          <a:p>
            <a:fld id="{BAA9633A-392A-4347-9D1C-FF5FFE9476B1}" type="slidenum">
              <a:rPr lang="en-US" smtClean="0"/>
              <a:t>24</a:t>
            </a:fld>
            <a:endParaRPr lang="en-US"/>
          </a:p>
        </p:txBody>
      </p:sp>
    </p:spTree>
    <p:extLst>
      <p:ext uri="{BB962C8B-B14F-4D97-AF65-F5344CB8AC3E}">
        <p14:creationId xmlns:p14="http://schemas.microsoft.com/office/powerpoint/2010/main" val="42358506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a:t>
            </a:r>
            <a:r>
              <a:rPr lang="en-US" dirty="0" err="1"/>
              <a:t>SciKit</a:t>
            </a:r>
            <a:r>
              <a:rPr lang="en-US" dirty="0"/>
              <a:t> Learn implementation there is more randomization. In other modules that may be different.</a:t>
            </a:r>
          </a:p>
        </p:txBody>
      </p:sp>
      <p:sp>
        <p:nvSpPr>
          <p:cNvPr id="4" name="Slide Number Placeholder 3"/>
          <p:cNvSpPr>
            <a:spLocks noGrp="1"/>
          </p:cNvSpPr>
          <p:nvPr>
            <p:ph type="sldNum" sz="quarter" idx="5"/>
          </p:nvPr>
        </p:nvSpPr>
        <p:spPr/>
        <p:txBody>
          <a:bodyPr/>
          <a:lstStyle/>
          <a:p>
            <a:fld id="{BAA9633A-392A-4347-9D1C-FF5FFE9476B1}" type="slidenum">
              <a:rPr lang="en-US" smtClean="0"/>
              <a:t>25</a:t>
            </a:fld>
            <a:endParaRPr lang="en-US"/>
          </a:p>
        </p:txBody>
      </p:sp>
    </p:spTree>
    <p:extLst>
      <p:ext uri="{BB962C8B-B14F-4D97-AF65-F5344CB8AC3E}">
        <p14:creationId xmlns:p14="http://schemas.microsoft.com/office/powerpoint/2010/main" val="17404316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 the course of the next few minutes we’ll look at the following topic areas as they relate to </a:t>
            </a:r>
            <a:r>
              <a:rPr lang="en-US" dirty="0" err="1"/>
              <a:t>XGBoost</a:t>
            </a:r>
            <a:r>
              <a:rPr lang="en-US" dirty="0"/>
              <a:t>. First we’ll do an overview of gradient boosting in general to level set the mathematics behind the algorithms. Next we’ll cover the specifics around </a:t>
            </a:r>
            <a:r>
              <a:rPr lang="en-US" dirty="0" err="1"/>
              <a:t>XGBoost</a:t>
            </a:r>
            <a:r>
              <a:rPr lang="en-US" dirty="0"/>
              <a:t> and how it compares to general gradient boosting algorithms. Third we’ll look at the computational speed comparisons between gradient boost and </a:t>
            </a:r>
            <a:r>
              <a:rPr lang="en-US" dirty="0" err="1"/>
              <a:t>xgboost</a:t>
            </a:r>
            <a:r>
              <a:rPr lang="en-US" dirty="0"/>
              <a:t>. Finally we’ll close with an overview of other implementations of </a:t>
            </a:r>
            <a:r>
              <a:rPr lang="en-US" dirty="0" err="1"/>
              <a:t>XGBoost</a:t>
            </a:r>
            <a:r>
              <a:rPr lang="en-US" dirty="0"/>
              <a:t> that exist</a:t>
            </a:r>
          </a:p>
        </p:txBody>
      </p:sp>
      <p:sp>
        <p:nvSpPr>
          <p:cNvPr id="4" name="Slide Number Placeholder 3"/>
          <p:cNvSpPr>
            <a:spLocks noGrp="1"/>
          </p:cNvSpPr>
          <p:nvPr>
            <p:ph type="sldNum" sz="quarter" idx="5"/>
          </p:nvPr>
        </p:nvSpPr>
        <p:spPr/>
        <p:txBody>
          <a:bodyPr/>
          <a:lstStyle/>
          <a:p>
            <a:fld id="{BAA9633A-392A-4347-9D1C-FF5FFE9476B1}" type="slidenum">
              <a:rPr lang="en-US" smtClean="0"/>
              <a:t>26</a:t>
            </a:fld>
            <a:endParaRPr lang="en-US"/>
          </a:p>
        </p:txBody>
      </p:sp>
    </p:spTree>
    <p:extLst>
      <p:ext uri="{BB962C8B-B14F-4D97-AF65-F5344CB8AC3E}">
        <p14:creationId xmlns:p14="http://schemas.microsoft.com/office/powerpoint/2010/main" val="21747914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other implementations of gradient boosting that are starting to compete with </a:t>
            </a:r>
            <a:r>
              <a:rPr lang="en-US" dirty="0" err="1"/>
              <a:t>XGBoost</a:t>
            </a:r>
            <a:r>
              <a:rPr lang="en-US" dirty="0"/>
              <a:t>. The first is </a:t>
            </a:r>
            <a:r>
              <a:rPr lang="en-US" dirty="0" err="1"/>
              <a:t>LightGBM</a:t>
            </a:r>
            <a:r>
              <a:rPr lang="en-US" dirty="0"/>
              <a:t>. </a:t>
            </a:r>
            <a:r>
              <a:rPr lang="en-US" dirty="0" err="1"/>
              <a:t>LightGBM</a:t>
            </a:r>
            <a:r>
              <a:rPr lang="en-US" dirty="0"/>
              <a:t> is a framework released by Microsoft in 2017. It’s a highly efficient and scalable framework that supports multiple algorithms. </a:t>
            </a:r>
            <a:r>
              <a:rPr lang="en-US" sz="1200" b="0" i="0" kern="1200" dirty="0" err="1">
                <a:solidFill>
                  <a:schemeClr val="tx1"/>
                </a:solidFill>
                <a:effectLst/>
                <a:latin typeface="+mn-lt"/>
                <a:ea typeface="+mn-ea"/>
                <a:cs typeface="+mn-cs"/>
              </a:rPr>
              <a:t>LightGBM</a:t>
            </a:r>
            <a:r>
              <a:rPr lang="en-US" sz="1200" b="0" i="0" kern="1200" dirty="0">
                <a:solidFill>
                  <a:schemeClr val="tx1"/>
                </a:solidFill>
                <a:effectLst/>
                <a:latin typeface="+mn-lt"/>
                <a:ea typeface="+mn-ea"/>
                <a:cs typeface="+mn-cs"/>
              </a:rPr>
              <a:t> is evidenced to be several times faster than existing implementations of gradient boosting trees, due to its fully greedy tree-growth method and histogram-based memory and computation optimization. It also has a complete solution for distributed training, Light GBM handles categorical features very well, especially compared to </a:t>
            </a:r>
            <a:r>
              <a:rPr lang="en-US" sz="1200" b="0" i="0" kern="1200" dirty="0" err="1">
                <a:solidFill>
                  <a:schemeClr val="tx1"/>
                </a:solidFill>
                <a:effectLst/>
                <a:latin typeface="+mn-lt"/>
                <a:ea typeface="+mn-ea"/>
                <a:cs typeface="+mn-cs"/>
              </a:rPr>
              <a:t>XGBoost</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Another implementation of gradient boosting is </a:t>
            </a:r>
            <a:r>
              <a:rPr lang="en-US" sz="1200" b="0" i="0" kern="1200" dirty="0" err="1">
                <a:solidFill>
                  <a:schemeClr val="tx1"/>
                </a:solidFill>
                <a:effectLst/>
                <a:latin typeface="+mn-lt"/>
                <a:ea typeface="+mn-ea"/>
                <a:cs typeface="+mn-cs"/>
              </a:rPr>
              <a:t>CatBoot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CatBoost</a:t>
            </a:r>
            <a:r>
              <a:rPr lang="en-US" sz="1200" b="0" i="0" kern="1200" dirty="0">
                <a:solidFill>
                  <a:schemeClr val="tx1"/>
                </a:solidFill>
                <a:effectLst/>
                <a:latin typeface="+mn-lt"/>
                <a:ea typeface="+mn-ea"/>
                <a:cs typeface="+mn-cs"/>
              </a:rPr>
              <a:t> was released by Yandex Technology in 2017 to the open source community. </a:t>
            </a:r>
            <a:r>
              <a:rPr lang="en-US" sz="1200" b="0" i="0" kern="1200" dirty="0" err="1">
                <a:solidFill>
                  <a:schemeClr val="tx1"/>
                </a:solidFill>
                <a:effectLst/>
                <a:latin typeface="+mn-lt"/>
                <a:ea typeface="+mn-ea"/>
                <a:cs typeface="+mn-cs"/>
              </a:rPr>
              <a:t>CatBoost</a:t>
            </a:r>
            <a:r>
              <a:rPr lang="en-US" sz="1200" b="0" i="0" kern="1200" dirty="0">
                <a:solidFill>
                  <a:schemeClr val="tx1"/>
                </a:solidFill>
                <a:effectLst/>
                <a:latin typeface="+mn-lt"/>
                <a:ea typeface="+mn-ea"/>
                <a:cs typeface="+mn-cs"/>
              </a:rPr>
              <a:t> handles categorical features very efficiently. Some drawbacks identified in </a:t>
            </a:r>
            <a:r>
              <a:rPr lang="en-US" sz="1200" b="0" i="0" kern="1200" dirty="0" err="1">
                <a:solidFill>
                  <a:schemeClr val="tx1"/>
                </a:solidFill>
                <a:effectLst/>
                <a:latin typeface="+mn-lt"/>
                <a:ea typeface="+mn-ea"/>
                <a:cs typeface="+mn-cs"/>
              </a:rPr>
              <a:t>CatBoost</a:t>
            </a:r>
            <a:r>
              <a:rPr lang="en-US" sz="1200" b="0" i="0" kern="1200" dirty="0">
                <a:solidFill>
                  <a:schemeClr val="tx1"/>
                </a:solidFill>
                <a:effectLst/>
                <a:latin typeface="+mn-lt"/>
                <a:ea typeface="+mn-ea"/>
                <a:cs typeface="+mn-cs"/>
              </a:rPr>
              <a:t> are that it does not currently support sparse matrices and it can have longer runtimes on data sets containing a large number of numerical features.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Multiple comparisons are emerging between </a:t>
            </a:r>
            <a:r>
              <a:rPr lang="en-US" sz="1200" b="0" i="0" kern="1200" dirty="0" err="1">
                <a:solidFill>
                  <a:schemeClr val="tx1"/>
                </a:solidFill>
                <a:effectLst/>
                <a:latin typeface="+mn-lt"/>
                <a:ea typeface="+mn-ea"/>
                <a:cs typeface="+mn-cs"/>
              </a:rPr>
              <a:t>XGBoost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LightGBM</a:t>
            </a:r>
            <a:r>
              <a:rPr lang="en-US" sz="1200" b="0" i="0" kern="1200" dirty="0">
                <a:solidFill>
                  <a:schemeClr val="tx1"/>
                </a:solidFill>
                <a:effectLst/>
                <a:latin typeface="+mn-lt"/>
                <a:ea typeface="+mn-ea"/>
                <a:cs typeface="+mn-cs"/>
              </a:rPr>
              <a:t> and </a:t>
            </a:r>
            <a:r>
              <a:rPr lang="en-US" sz="1200" b="0" i="0" kern="1200" dirty="0" err="1">
                <a:solidFill>
                  <a:schemeClr val="tx1"/>
                </a:solidFill>
                <a:effectLst/>
                <a:latin typeface="+mn-lt"/>
                <a:ea typeface="+mn-ea"/>
                <a:cs typeface="+mn-cs"/>
              </a:rPr>
              <a:t>CatBoost</a:t>
            </a:r>
            <a:r>
              <a:rPr lang="en-US" sz="1200" b="0" i="0" kern="1200" dirty="0">
                <a:solidFill>
                  <a:schemeClr val="tx1"/>
                </a:solidFill>
                <a:effectLst/>
                <a:latin typeface="+mn-lt"/>
                <a:ea typeface="+mn-ea"/>
                <a:cs typeface="+mn-cs"/>
              </a:rPr>
              <a:t>, largely in an effort to benchmark which implementation is faster. The results vary depending upon the resource. For example, looking at the </a:t>
            </a:r>
            <a:r>
              <a:rPr lang="en-US" sz="1200" b="0" i="0" kern="1200" dirty="0" err="1">
                <a:solidFill>
                  <a:schemeClr val="tx1"/>
                </a:solidFill>
                <a:effectLst/>
                <a:latin typeface="+mn-lt"/>
                <a:ea typeface="+mn-ea"/>
                <a:cs typeface="+mn-cs"/>
              </a:rPr>
              <a:t>CatBoost</a:t>
            </a:r>
            <a:r>
              <a:rPr lang="en-US" sz="1200" b="0" i="0" kern="1200" dirty="0">
                <a:solidFill>
                  <a:schemeClr val="tx1"/>
                </a:solidFill>
                <a:effectLst/>
                <a:latin typeface="+mn-lt"/>
                <a:ea typeface="+mn-ea"/>
                <a:cs typeface="+mn-cs"/>
              </a:rPr>
              <a:t> webpage will show that </a:t>
            </a:r>
            <a:r>
              <a:rPr lang="en-US" sz="1200" b="0" i="0" kern="1200" dirty="0" err="1">
                <a:solidFill>
                  <a:schemeClr val="tx1"/>
                </a:solidFill>
                <a:effectLst/>
                <a:latin typeface="+mn-lt"/>
                <a:ea typeface="+mn-ea"/>
                <a:cs typeface="+mn-cs"/>
              </a:rPr>
              <a:t>CatBoost</a:t>
            </a:r>
            <a:r>
              <a:rPr lang="en-US" sz="1200" b="0" i="0" kern="1200" dirty="0">
                <a:solidFill>
                  <a:schemeClr val="tx1"/>
                </a:solidFill>
                <a:effectLst/>
                <a:latin typeface="+mn-lt"/>
                <a:ea typeface="+mn-ea"/>
                <a:cs typeface="+mn-cs"/>
              </a:rPr>
              <a:t> outperforms </a:t>
            </a:r>
            <a:r>
              <a:rPr lang="en-US" sz="1200" b="0" i="0" kern="1200" dirty="0" err="1">
                <a:solidFill>
                  <a:schemeClr val="tx1"/>
                </a:solidFill>
                <a:effectLst/>
                <a:latin typeface="+mn-lt"/>
                <a:ea typeface="+mn-ea"/>
                <a:cs typeface="+mn-cs"/>
              </a:rPr>
              <a:t>LightGBM</a:t>
            </a:r>
            <a:r>
              <a:rPr lang="en-US" sz="1200" b="0" i="0" kern="1200" dirty="0">
                <a:solidFill>
                  <a:schemeClr val="tx1"/>
                </a:solidFill>
                <a:effectLst/>
                <a:latin typeface="+mn-lt"/>
                <a:ea typeface="+mn-ea"/>
                <a:cs typeface="+mn-cs"/>
              </a:rPr>
              <a:t> and </a:t>
            </a:r>
            <a:r>
              <a:rPr lang="en-US" sz="1200" b="0" i="0" kern="1200" dirty="0" err="1">
                <a:solidFill>
                  <a:schemeClr val="tx1"/>
                </a:solidFill>
                <a:effectLst/>
                <a:latin typeface="+mn-lt"/>
                <a:ea typeface="+mn-ea"/>
                <a:cs typeface="+mn-cs"/>
              </a:rPr>
              <a:t>XGBoost</a:t>
            </a:r>
            <a:r>
              <a:rPr lang="en-US" sz="1200" b="0" i="0" kern="1200" dirty="0">
                <a:solidFill>
                  <a:schemeClr val="tx1"/>
                </a:solidFill>
                <a:effectLst/>
                <a:latin typeface="+mn-lt"/>
                <a:ea typeface="+mn-ea"/>
                <a:cs typeface="+mn-cs"/>
              </a:rPr>
              <a:t> consistently. Other analysis shows mixed results based on the data sets and parameters used in the analysis.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All of this leads to needing to understand the algorithms available and choosing the one that is best fit to solve the problem.</a:t>
            </a:r>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27</a:t>
            </a:fld>
            <a:endParaRPr lang="en-US"/>
          </a:p>
        </p:txBody>
      </p:sp>
    </p:spTree>
    <p:extLst>
      <p:ext uri="{BB962C8B-B14F-4D97-AF65-F5344CB8AC3E}">
        <p14:creationId xmlns:p14="http://schemas.microsoft.com/office/powerpoint/2010/main" val="41459054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wrap things up with a quick summary</a:t>
            </a:r>
          </a:p>
        </p:txBody>
      </p:sp>
      <p:sp>
        <p:nvSpPr>
          <p:cNvPr id="4" name="Slide Number Placeholder 3"/>
          <p:cNvSpPr>
            <a:spLocks noGrp="1"/>
          </p:cNvSpPr>
          <p:nvPr>
            <p:ph type="sldNum" sz="quarter" idx="5"/>
          </p:nvPr>
        </p:nvSpPr>
        <p:spPr/>
        <p:txBody>
          <a:bodyPr/>
          <a:lstStyle/>
          <a:p>
            <a:fld id="{BAA9633A-392A-4347-9D1C-FF5FFE9476B1}" type="slidenum">
              <a:rPr lang="en-US" smtClean="0"/>
              <a:t>28</a:t>
            </a:fld>
            <a:endParaRPr lang="en-US"/>
          </a:p>
        </p:txBody>
      </p:sp>
    </p:spTree>
    <p:extLst>
      <p:ext uri="{BB962C8B-B14F-4D97-AF65-F5344CB8AC3E}">
        <p14:creationId xmlns:p14="http://schemas.microsoft.com/office/powerpoint/2010/main" val="39516366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 the course of this presentation, we’ve provided background information on boosting techniques, both for general boosting and gradient boosting. We’ve done deep into </a:t>
            </a:r>
            <a:r>
              <a:rPr lang="en-US" dirty="0" err="1"/>
              <a:t>XGBoost</a:t>
            </a:r>
            <a:r>
              <a:rPr lang="en-US" dirty="0"/>
              <a:t> looking at the enhancements that have been made in the algorithm to make it more efficient and flexible when compared to gradient boosting. We’ve also looked at the math behind </a:t>
            </a:r>
            <a:r>
              <a:rPr lang="en-US" dirty="0" err="1"/>
              <a:t>XGBoost</a:t>
            </a:r>
            <a:r>
              <a:rPr lang="en-US" dirty="0"/>
              <a:t>. We’ve taken a quick look at the computational complexity as it relates to </a:t>
            </a:r>
            <a:r>
              <a:rPr lang="en-US" dirty="0" err="1"/>
              <a:t>XGBoost</a:t>
            </a:r>
            <a:r>
              <a:rPr lang="en-US" dirty="0"/>
              <a:t>. We’ve compared differences between GBMs and </a:t>
            </a:r>
            <a:r>
              <a:rPr lang="en-US" dirty="0" err="1"/>
              <a:t>XGBoost</a:t>
            </a:r>
            <a:r>
              <a:rPr lang="en-US" dirty="0"/>
              <a:t> and finally we looked at alternative frameworks that compete with </a:t>
            </a:r>
            <a:r>
              <a:rPr lang="en-US" dirty="0" err="1"/>
              <a:t>XGBoost</a:t>
            </a:r>
            <a:r>
              <a:rPr lang="en-US" dirty="0"/>
              <a:t>.</a:t>
            </a:r>
          </a:p>
          <a:p>
            <a:endParaRPr lang="en-US" dirty="0"/>
          </a:p>
          <a:p>
            <a:r>
              <a:rPr lang="en-US" dirty="0"/>
              <a:t>All in all I hope that you’ve gotten a good understanding of </a:t>
            </a:r>
            <a:r>
              <a:rPr lang="en-US" dirty="0" err="1"/>
              <a:t>XGBoost</a:t>
            </a:r>
            <a:r>
              <a:rPr lang="en-US" dirty="0"/>
              <a:t>. Thank you for your time. </a:t>
            </a:r>
          </a:p>
        </p:txBody>
      </p:sp>
      <p:sp>
        <p:nvSpPr>
          <p:cNvPr id="4" name="Slide Number Placeholder 3"/>
          <p:cNvSpPr>
            <a:spLocks noGrp="1"/>
          </p:cNvSpPr>
          <p:nvPr>
            <p:ph type="sldNum" sz="quarter" idx="5"/>
          </p:nvPr>
        </p:nvSpPr>
        <p:spPr/>
        <p:txBody>
          <a:bodyPr/>
          <a:lstStyle/>
          <a:p>
            <a:fld id="{BAA9633A-392A-4347-9D1C-FF5FFE9476B1}" type="slidenum">
              <a:rPr lang="en-US" smtClean="0"/>
              <a:t>29</a:t>
            </a:fld>
            <a:endParaRPr lang="en-US"/>
          </a:p>
        </p:txBody>
      </p:sp>
    </p:spTree>
    <p:extLst>
      <p:ext uri="{BB962C8B-B14F-4D97-AF65-F5344CB8AC3E}">
        <p14:creationId xmlns:p14="http://schemas.microsoft.com/office/powerpoint/2010/main" val="56450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too deep into </a:t>
            </a:r>
            <a:r>
              <a:rPr lang="en-US" dirty="0" err="1"/>
              <a:t>XGBoost</a:t>
            </a:r>
            <a:r>
              <a:rPr lang="en-US" dirty="0"/>
              <a:t>, let’s take a moment to refresh ourselves on boosting. Boosting models are a form of ensemble modeling. Most often the boosting model will first start by utilizing a naïve model, often the mean of the target variable. The error of each instance of the target vector is calculated. This error is then used as the target variable in the next iteration of the boosted model. This process is repeated until some number of trees is reached of some level of error is achieved. These methods are generally greedy in nature and thus it is recommended to set a stopping criterion such as model performance (AKA early stopping) or several stages (such as depth of tree) to prevent overfitting</a:t>
            </a:r>
          </a:p>
        </p:txBody>
      </p:sp>
      <p:sp>
        <p:nvSpPr>
          <p:cNvPr id="4" name="Slide Number Placeholder 3"/>
          <p:cNvSpPr>
            <a:spLocks noGrp="1"/>
          </p:cNvSpPr>
          <p:nvPr>
            <p:ph type="sldNum" sz="quarter" idx="5"/>
          </p:nvPr>
        </p:nvSpPr>
        <p:spPr/>
        <p:txBody>
          <a:bodyPr/>
          <a:lstStyle/>
          <a:p>
            <a:fld id="{BAA9633A-392A-4347-9D1C-FF5FFE9476B1}" type="slidenum">
              <a:rPr lang="en-US" smtClean="0"/>
              <a:t>3</a:t>
            </a:fld>
            <a:endParaRPr lang="en-US"/>
          </a:p>
        </p:txBody>
      </p:sp>
    </p:spTree>
    <p:extLst>
      <p:ext uri="{BB962C8B-B14F-4D97-AF65-F5344CB8AC3E}">
        <p14:creationId xmlns:p14="http://schemas.microsoft.com/office/powerpoint/2010/main" val="42096003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in all I hope that you’ve gotten a good understanding of </a:t>
            </a:r>
            <a:r>
              <a:rPr lang="en-US" dirty="0" err="1"/>
              <a:t>XGBoost</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slide provides a list of references for this presentation.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Thank you for your time. </a:t>
            </a:r>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30</a:t>
            </a:fld>
            <a:endParaRPr lang="en-US"/>
          </a:p>
        </p:txBody>
      </p:sp>
    </p:spTree>
    <p:extLst>
      <p:ext uri="{BB962C8B-B14F-4D97-AF65-F5344CB8AC3E}">
        <p14:creationId xmlns:p14="http://schemas.microsoft.com/office/powerpoint/2010/main" val="9046097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The mathematical notation for the basic boosting algorithm is as follows:</a:t>
            </a:r>
          </a:p>
          <a:p>
            <a:pPr lvl="0"/>
            <a:r>
              <a:rPr lang="en-US" dirty="0"/>
              <a:t>We define an initial model F0 to predict our target variable Y. This creates the residual (y-F0)</a:t>
            </a:r>
          </a:p>
          <a:p>
            <a:pPr lvl="0"/>
            <a:r>
              <a:rPr lang="en-US" dirty="0"/>
              <a:t>Our new model h1 is fit to the residuals from the previous step</a:t>
            </a:r>
          </a:p>
          <a:p>
            <a:pPr lvl="0"/>
            <a:r>
              <a:rPr lang="en-US" dirty="0"/>
              <a:t>F0 and h1 are combined to give F1, the boosted version of F0. The mean squared error from F1 will be lower than that from F0</a:t>
            </a:r>
          </a:p>
          <a:p>
            <a:pPr lvl="0"/>
            <a:r>
              <a:rPr lang="en-US" dirty="0"/>
              <a:t>We can repeat this process additively until we have minimized the residuals as much as possible. </a:t>
            </a:r>
          </a:p>
          <a:p>
            <a:pPr lvl="0"/>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4</a:t>
            </a:fld>
            <a:endParaRPr lang="en-US"/>
          </a:p>
        </p:txBody>
      </p:sp>
    </p:spTree>
    <p:extLst>
      <p:ext uri="{BB962C8B-B14F-4D97-AF65-F5344CB8AC3E}">
        <p14:creationId xmlns:p14="http://schemas.microsoft.com/office/powerpoint/2010/main" val="4635920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move on to Gradient Boosting</a:t>
            </a:r>
          </a:p>
        </p:txBody>
      </p:sp>
      <p:sp>
        <p:nvSpPr>
          <p:cNvPr id="4" name="Slide Number Placeholder 3"/>
          <p:cNvSpPr>
            <a:spLocks noGrp="1"/>
          </p:cNvSpPr>
          <p:nvPr>
            <p:ph type="sldNum" sz="quarter" idx="5"/>
          </p:nvPr>
        </p:nvSpPr>
        <p:spPr/>
        <p:txBody>
          <a:bodyPr/>
          <a:lstStyle/>
          <a:p>
            <a:fld id="{BAA9633A-392A-4347-9D1C-FF5FFE9476B1}" type="slidenum">
              <a:rPr lang="en-US" smtClean="0"/>
              <a:t>5</a:t>
            </a:fld>
            <a:endParaRPr lang="en-US"/>
          </a:p>
        </p:txBody>
      </p:sp>
    </p:spTree>
    <p:extLst>
      <p:ext uri="{BB962C8B-B14F-4D97-AF65-F5344CB8AC3E}">
        <p14:creationId xmlns:p14="http://schemas.microsoft.com/office/powerpoint/2010/main" val="443475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Gradient Boosting builds on the general boosting models by adding a learning rate and sample size of each tree used in the boosting process. Gradient boosting adjusts these rates using the gradient descent algorithm, which iteratively optimizes the loss of the model by updating the weights. Here we define loss as the difference between the predicted value and the actual value. The learning rate and sample size help to drive toward a more accurate result</a:t>
            </a:r>
          </a:p>
          <a:p>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6</a:t>
            </a:fld>
            <a:endParaRPr lang="en-US"/>
          </a:p>
        </p:txBody>
      </p:sp>
    </p:spTree>
    <p:extLst>
      <p:ext uri="{BB962C8B-B14F-4D97-AF65-F5344CB8AC3E}">
        <p14:creationId xmlns:p14="http://schemas.microsoft.com/office/powerpoint/2010/main" val="20965388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mathematical notation for gradient boosting follows a similar structure to the general boosting algorithm. </a:t>
            </a:r>
          </a:p>
          <a:p>
            <a:endParaRPr lang="en-US" dirty="0"/>
          </a:p>
          <a:p>
            <a:r>
              <a:rPr lang="en-US" dirty="0"/>
              <a:t>First define F0(x) which will be used to initialize the boosting algorithm. We start with F0 defining the minimum of the loss function.</a:t>
            </a:r>
          </a:p>
          <a:p>
            <a:endParaRPr lang="en-US" dirty="0"/>
          </a:p>
          <a:p>
            <a:r>
              <a:rPr lang="en-US" dirty="0"/>
              <a:t>Next define the gradient of the loss function. Here the learning rate is defined as alpha. We iteratively compute the gradient function over the data set. In gradient boosting we fit our model hm(x) on the gradient obtained for each step.</a:t>
            </a:r>
          </a:p>
          <a:p>
            <a:endParaRPr lang="en-US" dirty="0"/>
          </a:p>
          <a:p>
            <a:r>
              <a:rPr lang="en-US" dirty="0"/>
              <a:t>Pulling this all together gives the generalized notation defined.</a:t>
            </a:r>
          </a:p>
        </p:txBody>
      </p:sp>
      <p:sp>
        <p:nvSpPr>
          <p:cNvPr id="4" name="Slide Number Placeholder 3"/>
          <p:cNvSpPr>
            <a:spLocks noGrp="1"/>
          </p:cNvSpPr>
          <p:nvPr>
            <p:ph type="sldNum" sz="quarter" idx="5"/>
          </p:nvPr>
        </p:nvSpPr>
        <p:spPr/>
        <p:txBody>
          <a:bodyPr/>
          <a:lstStyle/>
          <a:p>
            <a:fld id="{BAA9633A-392A-4347-9D1C-FF5FFE9476B1}" type="slidenum">
              <a:rPr lang="en-US" smtClean="0"/>
              <a:t>7</a:t>
            </a:fld>
            <a:endParaRPr lang="en-US"/>
          </a:p>
        </p:txBody>
      </p:sp>
    </p:spTree>
    <p:extLst>
      <p:ext uri="{BB962C8B-B14F-4D97-AF65-F5344CB8AC3E}">
        <p14:creationId xmlns:p14="http://schemas.microsoft.com/office/powerpoint/2010/main" val="12716748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look at </a:t>
            </a:r>
            <a:r>
              <a:rPr lang="en-US" dirty="0" err="1"/>
              <a:t>XGBoost</a:t>
            </a:r>
            <a:endParaRPr lang="en-US" dirty="0"/>
          </a:p>
        </p:txBody>
      </p:sp>
      <p:sp>
        <p:nvSpPr>
          <p:cNvPr id="4" name="Slide Number Placeholder 3"/>
          <p:cNvSpPr>
            <a:spLocks noGrp="1"/>
          </p:cNvSpPr>
          <p:nvPr>
            <p:ph type="sldNum" sz="quarter" idx="5"/>
          </p:nvPr>
        </p:nvSpPr>
        <p:spPr/>
        <p:txBody>
          <a:bodyPr/>
          <a:lstStyle/>
          <a:p>
            <a:fld id="{BAA9633A-392A-4347-9D1C-FF5FFE9476B1}" type="slidenum">
              <a:rPr lang="en-US" smtClean="0"/>
              <a:t>8</a:t>
            </a:fld>
            <a:endParaRPr lang="en-US"/>
          </a:p>
        </p:txBody>
      </p:sp>
    </p:spTree>
    <p:extLst>
      <p:ext uri="{BB962C8B-B14F-4D97-AF65-F5344CB8AC3E}">
        <p14:creationId xmlns:p14="http://schemas.microsoft.com/office/powerpoint/2010/main" val="3879739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XGBoost</a:t>
            </a:r>
            <a:r>
              <a:rPr lang="en-US" dirty="0"/>
              <a:t> started with Tianqi Chen was performing research on variants of tree boosting. After investigating a combination of boosted trees with conditional random field there were no existing capabilities so Chen built his own. Initially </a:t>
            </a:r>
            <a:r>
              <a:rPr lang="en-US" dirty="0" err="1"/>
              <a:t>XGBoost</a:t>
            </a:r>
            <a:r>
              <a:rPr lang="en-US" dirty="0"/>
              <a:t> was designed as a stand alone command line interface program. After attempting the Kaggle Higgs Boson Challenge and performing well </a:t>
            </a:r>
            <a:r>
              <a:rPr lang="en-US" dirty="0" err="1"/>
              <a:t>XGBoost</a:t>
            </a:r>
            <a:r>
              <a:rPr lang="en-US" dirty="0"/>
              <a:t> gained popularity. It was after this 1</a:t>
            </a:r>
            <a:r>
              <a:rPr lang="en-US" baseline="30000" dirty="0"/>
              <a:t>st</a:t>
            </a:r>
            <a:r>
              <a:rPr lang="en-US" dirty="0"/>
              <a:t> place finish that wrappers for various code bases such as Python and R initially started. This has expanded to other languages such as Scala and Java. </a:t>
            </a:r>
          </a:p>
        </p:txBody>
      </p:sp>
      <p:sp>
        <p:nvSpPr>
          <p:cNvPr id="4" name="Slide Number Placeholder 3"/>
          <p:cNvSpPr>
            <a:spLocks noGrp="1"/>
          </p:cNvSpPr>
          <p:nvPr>
            <p:ph type="sldNum" sz="quarter" idx="5"/>
          </p:nvPr>
        </p:nvSpPr>
        <p:spPr/>
        <p:txBody>
          <a:bodyPr/>
          <a:lstStyle/>
          <a:p>
            <a:fld id="{BAA9633A-392A-4347-9D1C-FF5FFE9476B1}" type="slidenum">
              <a:rPr lang="en-US" smtClean="0"/>
              <a:t>9</a:t>
            </a:fld>
            <a:endParaRPr lang="en-US"/>
          </a:p>
        </p:txBody>
      </p:sp>
    </p:spTree>
    <p:extLst>
      <p:ext uri="{BB962C8B-B14F-4D97-AF65-F5344CB8AC3E}">
        <p14:creationId xmlns:p14="http://schemas.microsoft.com/office/powerpoint/2010/main" val="2300287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D8AC05B1-2526-7C44-8A74-66C916069F4A}" type="datetime1">
              <a:rPr lang="en-US" smtClean="0"/>
              <a:t>7/29/2020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C0E5C021-D243-504D-84B8-D45D829E8B6B}" type="datetime1">
              <a:rPr lang="en-US" smtClean="0"/>
              <a:t>7/29/2020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B6F93F85-28A1-8344-9763-EF19E19F9128}" type="datetime1">
              <a:rPr lang="en-US" smtClean="0"/>
              <a:t>7/29/2020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A2B5E9FB-9AD4-754B-A772-6D3733DD5BAC}" type="datetime1">
              <a:rPr lang="en-US" smtClean="0"/>
              <a:t>7/29/2020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3140DF9E-9222-EE48-A64D-28DE5FAE4784}" type="datetime1">
              <a:rPr lang="en-US" smtClean="0"/>
              <a:t>7/29/2020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5528449"/>
            <a:ext cx="2057400" cy="365125"/>
          </a:xfrm>
          <a:prstGeom prst="rect">
            <a:avLst/>
          </a:prstGeom>
        </p:spPr>
        <p:txBody>
          <a:bodyPr/>
          <a:lstStyle/>
          <a:p>
            <a:fld id="{A61490FA-57A5-0041-9FDC-ACD83A9AA0E7}" type="datetime1">
              <a:rPr lang="en-US" smtClean="0"/>
              <a:t>7/29/2020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5528449"/>
            <a:ext cx="2057400" cy="365125"/>
          </a:xfrm>
          <a:prstGeom prst="rect">
            <a:avLst/>
          </a:prstGeom>
        </p:spPr>
        <p:txBody>
          <a:bodyPr/>
          <a:lstStyle/>
          <a:p>
            <a:fld id="{7E8290BC-2F66-E549-BF33-0BE20A5801B5}" type="datetime1">
              <a:rPr lang="en-US" smtClean="0"/>
              <a:t>7/29/2020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5528449"/>
            <a:ext cx="2057400" cy="365125"/>
          </a:xfrm>
          <a:prstGeom prst="rect">
            <a:avLst/>
          </a:prstGeom>
        </p:spPr>
        <p:txBody>
          <a:bodyPr/>
          <a:lstStyle/>
          <a:p>
            <a:fld id="{3BC728CC-7587-8545-9431-C9A8BB34EC62}" type="datetime1">
              <a:rPr lang="en-US" smtClean="0"/>
              <a:t>7/29/2020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9A66CD15-5422-0542-9CE8-BC312846333A}" type="datetime1">
              <a:rPr lang="en-US" smtClean="0"/>
              <a:t>7/29/2020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2A2384D1-AE54-4D4A-B83F-6EAD03BEB987}" type="datetime1">
              <a:rPr lang="en-US" smtClean="0"/>
              <a:t>7/29/2020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rgbClr val="002060"/>
                </a:solidFill>
              </a:defRPr>
            </a:lvl1pPr>
          </a:lstStyle>
          <a:p>
            <a:fld id="{38327683-8978-6B4B-9130-4A6A841F0549}" type="slidenum">
              <a:rPr lang="en-US" smtClean="0"/>
              <a:pPr/>
              <a:t>‹#›</a:t>
            </a:fld>
            <a:endParaRPr lang="en-US"/>
          </a:p>
        </p:txBody>
      </p:sp>
      <p:sp>
        <p:nvSpPr>
          <p:cNvPr id="7" name="Title 1"/>
          <p:cNvSpPr txBox="1">
            <a:spLocks/>
          </p:cNvSpPr>
          <p:nvPr userDrawn="1"/>
        </p:nvSpPr>
        <p:spPr>
          <a:xfrm>
            <a:off x="628650" y="6356350"/>
            <a:ext cx="1892128" cy="488950"/>
          </a:xfrm>
          <a:prstGeom prst="rect">
            <a:avLst/>
          </a:prstGeom>
        </p:spPr>
        <p:txBody>
          <a:bodyPr>
            <a:normAutofit/>
          </a:bodyPr>
          <a:lstStyle>
            <a:lvl1pPr algn="ctr" defTabSz="2641600" rtl="0" eaLnBrk="0" fontAlgn="base" hangingPunct="0">
              <a:spcBef>
                <a:spcPct val="0"/>
              </a:spcBef>
              <a:spcAft>
                <a:spcPct val="0"/>
              </a:spcAft>
              <a:defRPr sz="6000">
                <a:solidFill>
                  <a:schemeClr val="tx2"/>
                </a:solidFill>
                <a:latin typeface="+mj-lt"/>
                <a:ea typeface="ＭＳ Ｐゴシック" charset="-128"/>
                <a:cs typeface="+mj-cs"/>
              </a:defRPr>
            </a:lvl1pPr>
            <a:lvl2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2pPr>
            <a:lvl3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3pPr>
            <a:lvl4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4pPr>
            <a:lvl5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5pPr>
            <a:lvl6pPr marL="457200" algn="ctr" defTabSz="2641600" rtl="0" fontAlgn="base">
              <a:spcBef>
                <a:spcPct val="0"/>
              </a:spcBef>
              <a:spcAft>
                <a:spcPct val="0"/>
              </a:spcAft>
              <a:defRPr sz="6000">
                <a:solidFill>
                  <a:schemeClr val="tx2"/>
                </a:solidFill>
                <a:latin typeface="Arial" pitchFamily="-65" charset="0"/>
              </a:defRPr>
            </a:lvl6pPr>
            <a:lvl7pPr marL="914400" algn="ctr" defTabSz="2641600" rtl="0" fontAlgn="base">
              <a:spcBef>
                <a:spcPct val="0"/>
              </a:spcBef>
              <a:spcAft>
                <a:spcPct val="0"/>
              </a:spcAft>
              <a:defRPr sz="6000">
                <a:solidFill>
                  <a:schemeClr val="tx2"/>
                </a:solidFill>
                <a:latin typeface="Arial" pitchFamily="-65" charset="0"/>
              </a:defRPr>
            </a:lvl7pPr>
            <a:lvl8pPr marL="1371600" algn="ctr" defTabSz="2641600" rtl="0" fontAlgn="base">
              <a:spcBef>
                <a:spcPct val="0"/>
              </a:spcBef>
              <a:spcAft>
                <a:spcPct val="0"/>
              </a:spcAft>
              <a:defRPr sz="6000">
                <a:solidFill>
                  <a:schemeClr val="tx2"/>
                </a:solidFill>
                <a:latin typeface="Arial" pitchFamily="-65" charset="0"/>
              </a:defRPr>
            </a:lvl8pPr>
            <a:lvl9pPr marL="1828800" algn="ctr" defTabSz="2641600" rtl="0" fontAlgn="base">
              <a:spcBef>
                <a:spcPct val="0"/>
              </a:spcBef>
              <a:spcAft>
                <a:spcPct val="0"/>
              </a:spcAft>
              <a:defRPr sz="6000">
                <a:solidFill>
                  <a:schemeClr val="tx2"/>
                </a:solidFill>
                <a:latin typeface="Arial" pitchFamily="-65" charset="0"/>
              </a:defRPr>
            </a:lvl9pPr>
          </a:lstStyle>
          <a:p>
            <a:pPr>
              <a:defRPr/>
            </a:pPr>
            <a:r>
              <a:rPr lang="en-US" sz="1600" b="1" kern="0" dirty="0" err="1">
                <a:solidFill>
                  <a:srgbClr val="0257A1"/>
                </a:solidFill>
              </a:rPr>
              <a:t>DataScience</a:t>
            </a:r>
            <a:r>
              <a:rPr lang="en-US" sz="1600" b="1" kern="0" dirty="0" err="1">
                <a:solidFill>
                  <a:srgbClr val="C00000"/>
                </a:solidFill>
              </a:rPr>
              <a:t>@</a:t>
            </a:r>
            <a:r>
              <a:rPr lang="en-US" sz="1600" b="1" kern="0" dirty="0" err="1">
                <a:solidFill>
                  <a:srgbClr val="0257A1"/>
                </a:solidFill>
              </a:rPr>
              <a:t>SMU</a:t>
            </a:r>
            <a:endParaRPr lang="en-US" sz="1600" b="1" kern="0" dirty="0">
              <a:solidFill>
                <a:srgbClr val="0257A1"/>
              </a:solidFill>
            </a:endParaRPr>
          </a:p>
        </p:txBody>
      </p:sp>
      <p:pic>
        <p:nvPicPr>
          <p:cNvPr id="4" name="Picture 3"/>
          <p:cNvPicPr>
            <a:picLocks noChangeAspect="1"/>
          </p:cNvPicPr>
          <p:nvPr userDrawn="1"/>
        </p:nvPicPr>
        <p:blipFill>
          <a:blip r:embed="rId13"/>
          <a:stretch>
            <a:fillRect/>
          </a:stretch>
        </p:blipFill>
        <p:spPr>
          <a:xfrm>
            <a:off x="7017093" y="6295132"/>
            <a:ext cx="939114" cy="487561"/>
          </a:xfrm>
          <a:prstGeom prst="rect">
            <a:avLst/>
          </a:prstGeom>
        </p:spPr>
      </p:pic>
    </p:spTree>
    <p:extLst>
      <p:ext uri="{BB962C8B-B14F-4D97-AF65-F5344CB8AC3E}">
        <p14:creationId xmlns:p14="http://schemas.microsoft.com/office/powerpoint/2010/main" val="155907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hf hdr="0" ftr="0" dt="0"/>
  <p:txStyles>
    <p:titleStyle>
      <a:lvl1pPr algn="ctr" defTabSz="914400" rtl="0" eaLnBrk="1" latinLnBrk="0" hangingPunct="1">
        <a:lnSpc>
          <a:spcPct val="90000"/>
        </a:lnSpc>
        <a:spcBef>
          <a:spcPct val="0"/>
        </a:spcBef>
        <a:buNone/>
        <a:defRPr sz="4000" b="1"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rgbClr val="FF0000"/>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rgbClr val="002060"/>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rgbClr val="FF0000"/>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7.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20.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2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24.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2.png"/><Relationship Id="rId5" Type="http://schemas.openxmlformats.org/officeDocument/2006/relationships/image" Target="../media/image25.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2.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2.png"/><Relationship Id="rId5" Type="http://schemas.openxmlformats.org/officeDocument/2006/relationships/image" Target="../media/image26.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2.png"/><Relationship Id="rId5" Type="http://schemas.openxmlformats.org/officeDocument/2006/relationships/image" Target="../media/image27.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2.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2.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2.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2.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5" Type="http://schemas.openxmlformats.org/officeDocument/2006/relationships/image" Target="../media/image2.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8" Type="http://schemas.openxmlformats.org/officeDocument/2006/relationships/hyperlink" Target="https://www.analyticsvidhya.com/blog/2018/09/an-end-to-end-guide-to-understand-the-math-behind-xgboost/" TargetMode="External"/><Relationship Id="rId13" Type="http://schemas.openxmlformats.org/officeDocument/2006/relationships/hyperlink" Target="https://medium.com/hackernoon/boosting-algorithms-adaboost-gradient-boosting-and-xgboost-f74991cad38c" TargetMode="External"/><Relationship Id="rId18" Type="http://schemas.openxmlformats.org/officeDocument/2006/relationships/hyperlink" Target="https://towardsdatascience.com/catboost-vs-light-gbm-vs-xgboost-5f93620723db" TargetMode="External"/><Relationship Id="rId3" Type="http://schemas.openxmlformats.org/officeDocument/2006/relationships/slideLayout" Target="../slideLayouts/slideLayout2.xml"/><Relationship Id="rId21" Type="http://schemas.openxmlformats.org/officeDocument/2006/relationships/hyperlink" Target="https://catboost.ai/" TargetMode="External"/><Relationship Id="rId7" Type="http://schemas.openxmlformats.org/officeDocument/2006/relationships/hyperlink" Target="https://medium.com/sfu-cspmp/xgboost-a-deep-dive-into-boosting-f06c9c41349" TargetMode="External"/><Relationship Id="rId12" Type="http://schemas.openxmlformats.org/officeDocument/2006/relationships/hyperlink" Target="https://towardsdatascience.com/boosting-algorithm-xgboost-4d9ec0207d" TargetMode="External"/><Relationship Id="rId17" Type="http://schemas.openxmlformats.org/officeDocument/2006/relationships/hyperlink" Target="https://github.com/szilard/benchm-ml" TargetMode="External"/><Relationship Id="rId2" Type="http://schemas.openxmlformats.org/officeDocument/2006/relationships/audio" Target="../media/media30.m4a"/><Relationship Id="rId16" Type="http://schemas.openxmlformats.org/officeDocument/2006/relationships/hyperlink" Target="https://homes.cs.washington.edu/~tqchen/pdf/BoostedTree.pdf" TargetMode="External"/><Relationship Id="rId20" Type="http://schemas.openxmlformats.org/officeDocument/2006/relationships/hyperlink" Target="https://www.microsoft.com/en-us/research/project/lightgbm/" TargetMode="External"/><Relationship Id="rId1" Type="http://schemas.microsoft.com/office/2007/relationships/media" Target="../media/media30.m4a"/><Relationship Id="rId6" Type="http://schemas.openxmlformats.org/officeDocument/2006/relationships/hyperlink" Target="https://arxiv.org/pdf/1603.02754.pdf" TargetMode="External"/><Relationship Id="rId11" Type="http://schemas.openxmlformats.org/officeDocument/2006/relationships/hyperlink" Target="read://https_machinelearningmastery.com/?url=https%3A%2F%2Fmachinelearningmastery.com%2Fgentle-introduction-xgboost-applied-machine-learning%2F" TargetMode="External"/><Relationship Id="rId5" Type="http://schemas.openxmlformats.org/officeDocument/2006/relationships/hyperlink" Target="https://opendatascience.com/xgboost-is-machine-learnings-captain-america/" TargetMode="External"/><Relationship Id="rId15" Type="http://schemas.openxmlformats.org/officeDocument/2006/relationships/hyperlink" Target="https://opendatascience.com/gradient-boosting-and-xgboost/" TargetMode="External"/><Relationship Id="rId10" Type="http://schemas.openxmlformats.org/officeDocument/2006/relationships/hyperlink" Target="https://homes.cs.washington.edu/~tqchen/2016/03/10/story-and-lessons-behind-the-evolution-of-xgboost.html" TargetMode="External"/><Relationship Id="rId19" Type="http://schemas.openxmlformats.org/officeDocument/2006/relationships/hyperlink" Target="https://medium.com/@hanishsidhu/whats-so-special-about-catboost-335d64d754ae" TargetMode="External"/><Relationship Id="rId4" Type="http://schemas.openxmlformats.org/officeDocument/2006/relationships/notesSlide" Target="../notesSlides/notesSlide30.xml"/><Relationship Id="rId9" Type="http://schemas.openxmlformats.org/officeDocument/2006/relationships/hyperlink" Target="https://en.wikipedia.org/wiki/XGBoost" TargetMode="External"/><Relationship Id="rId14" Type="http://schemas.openxmlformats.org/officeDocument/2006/relationships/hyperlink" Target="https://medium.com/hackernoon/gradient-boosting-and-xgboost-90862daa6c77" TargetMode="External"/><Relationship Id="rId22" Type="http://schemas.openxmlformats.org/officeDocument/2006/relationships/image" Target="../media/image2.png"/></Relationships>
</file>

<file path=ppt/slides/_rels/slide31.xml.rels><?xml version="1.0" encoding="UTF-8" standalone="yes"?>
<Relationships xmlns="http://schemas.openxmlformats.org/package/2006/relationships"><Relationship Id="rId2" Type="http://schemas.openxmlformats.org/officeDocument/2006/relationships/hyperlink" Target="https://vimeo.com/442735566"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 Id="rId9"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819C265-9401-4C73-B67C-4A8F3FCAC8E1}"/>
              </a:ext>
            </a:extLst>
          </p:cNvPr>
          <p:cNvSpPr>
            <a:spLocks noGrp="1"/>
          </p:cNvSpPr>
          <p:nvPr>
            <p:ph type="ctrTitle"/>
          </p:nvPr>
        </p:nvSpPr>
        <p:spPr/>
        <p:txBody>
          <a:bodyPr/>
          <a:lstStyle/>
          <a:p>
            <a:r>
              <a:rPr lang="en-US" dirty="0"/>
              <a:t>Extreme Gradient Boosting</a:t>
            </a:r>
          </a:p>
        </p:txBody>
      </p:sp>
      <p:sp>
        <p:nvSpPr>
          <p:cNvPr id="6" name="Subtitle 5">
            <a:extLst>
              <a:ext uri="{FF2B5EF4-FFF2-40B4-BE49-F238E27FC236}">
                <a16:creationId xmlns:a16="http://schemas.microsoft.com/office/drawing/2014/main" id="{67B88A99-B9D2-437A-8AB5-DB4CE812DFE8}"/>
              </a:ext>
            </a:extLst>
          </p:cNvPr>
          <p:cNvSpPr>
            <a:spLocks noGrp="1"/>
          </p:cNvSpPr>
          <p:nvPr>
            <p:ph type="subTitle" idx="1"/>
          </p:nvPr>
        </p:nvSpPr>
        <p:spPr/>
        <p:txBody>
          <a:bodyPr/>
          <a:lstStyle/>
          <a:p>
            <a:r>
              <a:rPr lang="en-US" dirty="0"/>
              <a:t>Brandon Croom</a:t>
            </a:r>
          </a:p>
        </p:txBody>
      </p:sp>
      <p:sp>
        <p:nvSpPr>
          <p:cNvPr id="4" name="Slide Number Placeholder 3">
            <a:extLst>
              <a:ext uri="{FF2B5EF4-FFF2-40B4-BE49-F238E27FC236}">
                <a16:creationId xmlns:a16="http://schemas.microsoft.com/office/drawing/2014/main" id="{855F7E0B-3237-4DCA-94A9-3B6B07462509}"/>
              </a:ext>
            </a:extLst>
          </p:cNvPr>
          <p:cNvSpPr>
            <a:spLocks noGrp="1"/>
          </p:cNvSpPr>
          <p:nvPr>
            <p:ph type="sldNum" sz="quarter" idx="12"/>
          </p:nvPr>
        </p:nvSpPr>
        <p:spPr/>
        <p:txBody>
          <a:bodyPr/>
          <a:lstStyle/>
          <a:p>
            <a:fld id="{38327683-8978-6B4B-9130-4A6A841F0549}" type="slidenum">
              <a:rPr lang="en-US" smtClean="0"/>
              <a:pPr/>
              <a:t>1</a:t>
            </a:fld>
            <a:endParaRPr lang="en-US" dirty="0"/>
          </a:p>
        </p:txBody>
      </p:sp>
      <p:pic>
        <p:nvPicPr>
          <p:cNvPr id="10" name="Audio 9">
            <a:hlinkClick r:id="" action="ppaction://media"/>
            <a:extLst>
              <a:ext uri="{FF2B5EF4-FFF2-40B4-BE49-F238E27FC236}">
                <a16:creationId xmlns:a16="http://schemas.microsoft.com/office/drawing/2014/main" id="{FF1F7B72-D6A3-4A73-BE86-CFD8796405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892693912"/>
      </p:ext>
    </p:extLst>
  </p:cSld>
  <p:clrMapOvr>
    <a:masterClrMapping/>
  </p:clrMapOvr>
  <mc:AlternateContent xmlns:mc="http://schemas.openxmlformats.org/markup-compatibility/2006" xmlns:p14="http://schemas.microsoft.com/office/powerpoint/2010/main">
    <mc:Choice Requires="p14">
      <p:transition p14:dur="10" advTm="6615"/>
    </mc:Choice>
    <mc:Fallback xmlns="">
      <p:transition advTm="66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7C624-D9F1-4544-A5A2-DC57F5FBA51E}"/>
              </a:ext>
            </a:extLst>
          </p:cNvPr>
          <p:cNvSpPr>
            <a:spLocks noGrp="1"/>
          </p:cNvSpPr>
          <p:nvPr>
            <p:ph type="title"/>
          </p:nvPr>
        </p:nvSpPr>
        <p:spPr/>
        <p:txBody>
          <a:bodyPr/>
          <a:lstStyle/>
          <a:p>
            <a:r>
              <a:rPr lang="en-US" dirty="0" err="1"/>
              <a:t>XGBoost</a:t>
            </a:r>
            <a:r>
              <a:rPr lang="en-US" dirty="0"/>
              <a:t> - Enhancements</a:t>
            </a:r>
          </a:p>
        </p:txBody>
      </p:sp>
      <p:sp>
        <p:nvSpPr>
          <p:cNvPr id="3" name="Content Placeholder 2">
            <a:extLst>
              <a:ext uri="{FF2B5EF4-FFF2-40B4-BE49-F238E27FC236}">
                <a16:creationId xmlns:a16="http://schemas.microsoft.com/office/drawing/2014/main" id="{BFA80301-DD47-4910-B02D-8F03DA5EC98D}"/>
              </a:ext>
            </a:extLst>
          </p:cNvPr>
          <p:cNvSpPr>
            <a:spLocks noGrp="1"/>
          </p:cNvSpPr>
          <p:nvPr>
            <p:ph idx="1"/>
          </p:nvPr>
        </p:nvSpPr>
        <p:spPr/>
        <p:txBody>
          <a:bodyPr>
            <a:normAutofit fontScale="70000" lnSpcReduction="20000"/>
          </a:bodyPr>
          <a:lstStyle/>
          <a:p>
            <a:r>
              <a:rPr lang="en-US" dirty="0"/>
              <a:t>Algorithmic</a:t>
            </a:r>
          </a:p>
          <a:p>
            <a:pPr lvl="1"/>
            <a:r>
              <a:rPr lang="en-US" dirty="0"/>
              <a:t>Tree Pruning</a:t>
            </a:r>
          </a:p>
          <a:p>
            <a:pPr lvl="1"/>
            <a:r>
              <a:rPr lang="en-US" dirty="0"/>
              <a:t>Sparsity Aware Split Finding</a:t>
            </a:r>
          </a:p>
          <a:p>
            <a:pPr lvl="1"/>
            <a:r>
              <a:rPr lang="en-US" dirty="0"/>
              <a:t>Continued Training</a:t>
            </a:r>
          </a:p>
          <a:p>
            <a:r>
              <a:rPr lang="en-US" dirty="0"/>
              <a:t>Systematic:</a:t>
            </a:r>
          </a:p>
          <a:p>
            <a:pPr lvl="1"/>
            <a:r>
              <a:rPr lang="en-US" dirty="0"/>
              <a:t>Parallelization</a:t>
            </a:r>
          </a:p>
          <a:p>
            <a:pPr lvl="1"/>
            <a:r>
              <a:rPr lang="en-US" dirty="0"/>
              <a:t>Cache Aware</a:t>
            </a:r>
          </a:p>
          <a:p>
            <a:pPr lvl="1"/>
            <a:r>
              <a:rPr lang="en-US" dirty="0"/>
              <a:t>Distributed Computing</a:t>
            </a:r>
          </a:p>
          <a:p>
            <a:pPr lvl="1"/>
            <a:r>
              <a:rPr lang="en-US" dirty="0"/>
              <a:t>Out-of-Core Computing</a:t>
            </a:r>
          </a:p>
          <a:p>
            <a:r>
              <a:rPr lang="en-US" dirty="0"/>
              <a:t>Flexibility</a:t>
            </a:r>
          </a:p>
          <a:p>
            <a:pPr lvl="1"/>
            <a:r>
              <a:rPr lang="en-US" dirty="0"/>
              <a:t>Customized Objective Function</a:t>
            </a:r>
          </a:p>
          <a:p>
            <a:pPr lvl="1"/>
            <a:r>
              <a:rPr lang="en-US" dirty="0"/>
              <a:t>Customized Evaluation Metric</a:t>
            </a:r>
          </a:p>
          <a:p>
            <a:r>
              <a:rPr lang="en-US" dirty="0"/>
              <a:t>Cross-validation</a:t>
            </a:r>
          </a:p>
          <a:p>
            <a:pPr lvl="1"/>
            <a:r>
              <a:rPr lang="en-US" dirty="0"/>
              <a:t>Built-in Cross-validation</a:t>
            </a:r>
          </a:p>
        </p:txBody>
      </p:sp>
      <p:sp>
        <p:nvSpPr>
          <p:cNvPr id="4" name="Slide Number Placeholder 3">
            <a:extLst>
              <a:ext uri="{FF2B5EF4-FFF2-40B4-BE49-F238E27FC236}">
                <a16:creationId xmlns:a16="http://schemas.microsoft.com/office/drawing/2014/main" id="{F635C0E9-BD16-4FDB-9E21-066A84B37474}"/>
              </a:ext>
            </a:extLst>
          </p:cNvPr>
          <p:cNvSpPr>
            <a:spLocks noGrp="1"/>
          </p:cNvSpPr>
          <p:nvPr>
            <p:ph type="sldNum" sz="quarter" idx="12"/>
          </p:nvPr>
        </p:nvSpPr>
        <p:spPr/>
        <p:txBody>
          <a:bodyPr/>
          <a:lstStyle/>
          <a:p>
            <a:fld id="{38327683-8978-6B4B-9130-4A6A841F0549}" type="slidenum">
              <a:rPr lang="en-US" smtClean="0"/>
              <a:pPr/>
              <a:t>10</a:t>
            </a:fld>
            <a:endParaRPr lang="en-US" dirty="0"/>
          </a:p>
        </p:txBody>
      </p:sp>
      <p:pic>
        <p:nvPicPr>
          <p:cNvPr id="8" name="Audio 7">
            <a:hlinkClick r:id="" action="ppaction://media"/>
            <a:extLst>
              <a:ext uri="{FF2B5EF4-FFF2-40B4-BE49-F238E27FC236}">
                <a16:creationId xmlns:a16="http://schemas.microsoft.com/office/drawing/2014/main" id="{2A064867-F0D7-4AFB-94FF-3791842D2E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497667460"/>
      </p:ext>
    </p:extLst>
  </p:cSld>
  <p:clrMapOvr>
    <a:masterClrMapping/>
  </p:clrMapOvr>
  <mc:AlternateContent xmlns:mc="http://schemas.openxmlformats.org/markup-compatibility/2006" xmlns:p14="http://schemas.microsoft.com/office/powerpoint/2010/main">
    <mc:Choice Requires="p14">
      <p:transition p14:dur="0" advTm="252561"/>
    </mc:Choice>
    <mc:Fallback xmlns="">
      <p:transition advTm="252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432E-6D37-4A2C-B35B-5DDEA1665138}"/>
              </a:ext>
            </a:extLst>
          </p:cNvPr>
          <p:cNvSpPr>
            <a:spLocks noGrp="1"/>
          </p:cNvSpPr>
          <p:nvPr>
            <p:ph type="title"/>
          </p:nvPr>
        </p:nvSpPr>
        <p:spPr/>
        <p:txBody>
          <a:bodyPr/>
          <a:lstStyle/>
          <a:p>
            <a:r>
              <a:rPr lang="en-US" dirty="0" err="1"/>
              <a:t>XGBoost</a:t>
            </a:r>
            <a:r>
              <a:rPr lang="en-US" dirty="0"/>
              <a:t>  - The Math</a:t>
            </a:r>
          </a:p>
        </p:txBody>
      </p:sp>
      <p:sp>
        <p:nvSpPr>
          <p:cNvPr id="3" name="Content Placeholder 2">
            <a:extLst>
              <a:ext uri="{FF2B5EF4-FFF2-40B4-BE49-F238E27FC236}">
                <a16:creationId xmlns:a16="http://schemas.microsoft.com/office/drawing/2014/main" id="{0BAED50C-38F2-40DE-A6DF-FD027CF80C3B}"/>
              </a:ext>
            </a:extLst>
          </p:cNvPr>
          <p:cNvSpPr>
            <a:spLocks noGrp="1"/>
          </p:cNvSpPr>
          <p:nvPr>
            <p:ph idx="1"/>
          </p:nvPr>
        </p:nvSpPr>
        <p:spPr/>
        <p:txBody>
          <a:bodyPr/>
          <a:lstStyle/>
          <a:p>
            <a:r>
              <a:rPr lang="en-US" dirty="0" err="1"/>
              <a:t>XGBoost</a:t>
            </a:r>
            <a:r>
              <a:rPr lang="en-US" dirty="0"/>
              <a:t> Objective Function:</a:t>
            </a:r>
          </a:p>
          <a:p>
            <a:endParaRPr lang="en-US" dirty="0"/>
          </a:p>
          <a:p>
            <a:endParaRPr lang="en-US" dirty="0"/>
          </a:p>
          <a:p>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E1434E26-C78D-4F5A-A2C7-A4B80818BE9F}"/>
              </a:ext>
            </a:extLst>
          </p:cNvPr>
          <p:cNvSpPr>
            <a:spLocks noGrp="1"/>
          </p:cNvSpPr>
          <p:nvPr>
            <p:ph type="sldNum" sz="quarter" idx="12"/>
          </p:nvPr>
        </p:nvSpPr>
        <p:spPr/>
        <p:txBody>
          <a:bodyPr/>
          <a:lstStyle/>
          <a:p>
            <a:fld id="{38327683-8978-6B4B-9130-4A6A841F0549}" type="slidenum">
              <a:rPr lang="en-US" smtClean="0"/>
              <a:pPr/>
              <a:t>11</a:t>
            </a:fld>
            <a:endParaRPr lang="en-US" dirty="0"/>
          </a:p>
        </p:txBody>
      </p:sp>
      <p:pic>
        <p:nvPicPr>
          <p:cNvPr id="5" name="Picture 4">
            <a:extLst>
              <a:ext uri="{FF2B5EF4-FFF2-40B4-BE49-F238E27FC236}">
                <a16:creationId xmlns:a16="http://schemas.microsoft.com/office/drawing/2014/main" id="{C63E8D0A-5C6C-463E-90C0-A0CD69A87882}"/>
              </a:ext>
            </a:extLst>
          </p:cNvPr>
          <p:cNvPicPr>
            <a:picLocks noChangeAspect="1"/>
          </p:cNvPicPr>
          <p:nvPr/>
        </p:nvPicPr>
        <p:blipFill>
          <a:blip r:embed="rId5"/>
          <a:stretch>
            <a:fillRect/>
          </a:stretch>
        </p:blipFill>
        <p:spPr>
          <a:xfrm>
            <a:off x="1583703" y="2422689"/>
            <a:ext cx="5656083" cy="1313725"/>
          </a:xfrm>
          <a:prstGeom prst="rect">
            <a:avLst/>
          </a:prstGeom>
        </p:spPr>
      </p:pic>
      <p:pic>
        <p:nvPicPr>
          <p:cNvPr id="7" name="Audio 6">
            <a:hlinkClick r:id="" action="ppaction://media"/>
            <a:extLst>
              <a:ext uri="{FF2B5EF4-FFF2-40B4-BE49-F238E27FC236}">
                <a16:creationId xmlns:a16="http://schemas.microsoft.com/office/drawing/2014/main" id="{5E748E9F-97CD-45BA-A57A-ED48734AE05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780602"/>
      </p:ext>
    </p:extLst>
  </p:cSld>
  <p:clrMapOvr>
    <a:masterClrMapping/>
  </p:clrMapOvr>
  <mc:AlternateContent xmlns:mc="http://schemas.openxmlformats.org/markup-compatibility/2006" xmlns:p14="http://schemas.microsoft.com/office/powerpoint/2010/main">
    <mc:Choice Requires="p14">
      <p:transition p14:dur="0" advTm="36663"/>
    </mc:Choice>
    <mc:Fallback xmlns="">
      <p:transition advTm="36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432E-6D37-4A2C-B35B-5DDEA1665138}"/>
              </a:ext>
            </a:extLst>
          </p:cNvPr>
          <p:cNvSpPr>
            <a:spLocks noGrp="1"/>
          </p:cNvSpPr>
          <p:nvPr>
            <p:ph type="title"/>
          </p:nvPr>
        </p:nvSpPr>
        <p:spPr/>
        <p:txBody>
          <a:bodyPr/>
          <a:lstStyle/>
          <a:p>
            <a:r>
              <a:rPr lang="en-US" dirty="0" err="1"/>
              <a:t>XGBoost</a:t>
            </a:r>
            <a:r>
              <a:rPr lang="en-US" dirty="0"/>
              <a:t>  - The Math</a:t>
            </a:r>
          </a:p>
        </p:txBody>
      </p:sp>
      <p:sp>
        <p:nvSpPr>
          <p:cNvPr id="3" name="Content Placeholder 2">
            <a:extLst>
              <a:ext uri="{FF2B5EF4-FFF2-40B4-BE49-F238E27FC236}">
                <a16:creationId xmlns:a16="http://schemas.microsoft.com/office/drawing/2014/main" id="{0BAED50C-38F2-40DE-A6DF-FD027CF80C3B}"/>
              </a:ext>
            </a:extLst>
          </p:cNvPr>
          <p:cNvSpPr>
            <a:spLocks noGrp="1"/>
          </p:cNvSpPr>
          <p:nvPr>
            <p:ph idx="1"/>
          </p:nvPr>
        </p:nvSpPr>
        <p:spPr/>
        <p:txBody>
          <a:bodyPr/>
          <a:lstStyle/>
          <a:p>
            <a:r>
              <a:rPr lang="en-US" dirty="0"/>
              <a:t>Taylor expansion:</a:t>
            </a:r>
          </a:p>
          <a:p>
            <a:endParaRPr lang="en-US" dirty="0"/>
          </a:p>
          <a:p>
            <a:endParaRPr lang="en-US" dirty="0"/>
          </a:p>
          <a:p>
            <a:endParaRPr lang="en-US" dirty="0"/>
          </a:p>
          <a:p>
            <a:r>
              <a:rPr lang="en-US" dirty="0"/>
              <a:t>Hessian:</a:t>
            </a:r>
          </a:p>
          <a:p>
            <a:endParaRPr lang="en-US" dirty="0"/>
          </a:p>
          <a:p>
            <a:endParaRPr lang="en-US" dirty="0"/>
          </a:p>
          <a:p>
            <a:endParaRPr lang="en-US" dirty="0"/>
          </a:p>
          <a:p>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E1434E26-C78D-4F5A-A2C7-A4B80818BE9F}"/>
              </a:ext>
            </a:extLst>
          </p:cNvPr>
          <p:cNvSpPr>
            <a:spLocks noGrp="1"/>
          </p:cNvSpPr>
          <p:nvPr>
            <p:ph type="sldNum" sz="quarter" idx="12"/>
          </p:nvPr>
        </p:nvSpPr>
        <p:spPr/>
        <p:txBody>
          <a:bodyPr/>
          <a:lstStyle/>
          <a:p>
            <a:fld id="{38327683-8978-6B4B-9130-4A6A841F0549}" type="slidenum">
              <a:rPr lang="en-US" smtClean="0"/>
              <a:pPr/>
              <a:t>12</a:t>
            </a:fld>
            <a:endParaRPr lang="en-US" dirty="0"/>
          </a:p>
        </p:txBody>
      </p:sp>
      <p:pic>
        <p:nvPicPr>
          <p:cNvPr id="6" name="Picture 5">
            <a:extLst>
              <a:ext uri="{FF2B5EF4-FFF2-40B4-BE49-F238E27FC236}">
                <a16:creationId xmlns:a16="http://schemas.microsoft.com/office/drawing/2014/main" id="{671AC859-C30A-4FDB-A775-0F763691BC24}"/>
              </a:ext>
            </a:extLst>
          </p:cNvPr>
          <p:cNvPicPr>
            <a:picLocks noChangeAspect="1"/>
          </p:cNvPicPr>
          <p:nvPr/>
        </p:nvPicPr>
        <p:blipFill>
          <a:blip r:embed="rId5"/>
          <a:stretch>
            <a:fillRect/>
          </a:stretch>
        </p:blipFill>
        <p:spPr>
          <a:xfrm>
            <a:off x="1082167" y="2480427"/>
            <a:ext cx="6772275" cy="1143000"/>
          </a:xfrm>
          <a:prstGeom prst="rect">
            <a:avLst/>
          </a:prstGeom>
        </p:spPr>
      </p:pic>
      <p:pic>
        <p:nvPicPr>
          <p:cNvPr id="7" name="Picture 6">
            <a:extLst>
              <a:ext uri="{FF2B5EF4-FFF2-40B4-BE49-F238E27FC236}">
                <a16:creationId xmlns:a16="http://schemas.microsoft.com/office/drawing/2014/main" id="{E525F8BE-5F58-4862-A9FA-A9D864B676E4}"/>
              </a:ext>
            </a:extLst>
          </p:cNvPr>
          <p:cNvPicPr>
            <a:picLocks noChangeAspect="1"/>
          </p:cNvPicPr>
          <p:nvPr/>
        </p:nvPicPr>
        <p:blipFill>
          <a:blip r:embed="rId6"/>
          <a:stretch>
            <a:fillRect/>
          </a:stretch>
        </p:blipFill>
        <p:spPr>
          <a:xfrm>
            <a:off x="1709689" y="4860549"/>
            <a:ext cx="4819650" cy="1171575"/>
          </a:xfrm>
          <a:prstGeom prst="rect">
            <a:avLst/>
          </a:prstGeom>
        </p:spPr>
      </p:pic>
      <p:pic>
        <p:nvPicPr>
          <p:cNvPr id="8" name="Audio 7">
            <a:hlinkClick r:id="" action="ppaction://media"/>
            <a:extLst>
              <a:ext uri="{FF2B5EF4-FFF2-40B4-BE49-F238E27FC236}">
                <a16:creationId xmlns:a16="http://schemas.microsoft.com/office/drawing/2014/main" id="{F35A704E-7661-4FBF-B646-AC4CB5CBDAA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05403654"/>
      </p:ext>
    </p:extLst>
  </p:cSld>
  <p:clrMapOvr>
    <a:masterClrMapping/>
  </p:clrMapOvr>
  <mc:AlternateContent xmlns:mc="http://schemas.openxmlformats.org/markup-compatibility/2006" xmlns:p14="http://schemas.microsoft.com/office/powerpoint/2010/main">
    <mc:Choice Requires="p14">
      <p:transition p14:dur="0" advTm="20305"/>
    </mc:Choice>
    <mc:Fallback xmlns="">
      <p:transition advTm="203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432E-6D37-4A2C-B35B-5DDEA1665138}"/>
              </a:ext>
            </a:extLst>
          </p:cNvPr>
          <p:cNvSpPr>
            <a:spLocks noGrp="1"/>
          </p:cNvSpPr>
          <p:nvPr>
            <p:ph type="title"/>
          </p:nvPr>
        </p:nvSpPr>
        <p:spPr/>
        <p:txBody>
          <a:bodyPr/>
          <a:lstStyle/>
          <a:p>
            <a:r>
              <a:rPr lang="en-US" dirty="0" err="1"/>
              <a:t>XGBoost</a:t>
            </a:r>
            <a:r>
              <a:rPr lang="en-US" dirty="0"/>
              <a:t>  - The Math</a:t>
            </a:r>
          </a:p>
        </p:txBody>
      </p:sp>
      <p:sp>
        <p:nvSpPr>
          <p:cNvPr id="3" name="Content Placeholder 2">
            <a:extLst>
              <a:ext uri="{FF2B5EF4-FFF2-40B4-BE49-F238E27FC236}">
                <a16:creationId xmlns:a16="http://schemas.microsoft.com/office/drawing/2014/main" id="{0BAED50C-38F2-40DE-A6DF-FD027CF80C3B}"/>
              </a:ext>
            </a:extLst>
          </p:cNvPr>
          <p:cNvSpPr>
            <a:spLocks noGrp="1"/>
          </p:cNvSpPr>
          <p:nvPr>
            <p:ph idx="1"/>
          </p:nvPr>
        </p:nvSpPr>
        <p:spPr/>
        <p:txBody>
          <a:bodyPr/>
          <a:lstStyle/>
          <a:p>
            <a:r>
              <a:rPr lang="en-US" dirty="0"/>
              <a:t>Rewritten loss function:</a:t>
            </a:r>
          </a:p>
          <a:p>
            <a:endParaRPr lang="en-US" dirty="0"/>
          </a:p>
          <a:p>
            <a:endParaRPr lang="en-US" dirty="0"/>
          </a:p>
          <a:p>
            <a:endParaRPr lang="en-US" dirty="0"/>
          </a:p>
          <a:p>
            <a:endParaRPr lang="en-US" dirty="0"/>
          </a:p>
          <a:p>
            <a:r>
              <a:rPr lang="en-US" dirty="0"/>
              <a:t>Consolidated loss function:</a:t>
            </a:r>
          </a:p>
          <a:p>
            <a:endParaRPr lang="en-US" dirty="0"/>
          </a:p>
          <a:p>
            <a:endParaRPr lang="en-US" dirty="0"/>
          </a:p>
          <a:p>
            <a:endParaRPr lang="en-US" dirty="0"/>
          </a:p>
          <a:p>
            <a:pPr marL="0" indent="0">
              <a:buNone/>
            </a:pPr>
            <a:endParaRPr lang="en-US" dirty="0"/>
          </a:p>
          <a:p>
            <a:endParaRPr lang="en-US" dirty="0"/>
          </a:p>
          <a:p>
            <a:endParaRPr lang="en-US" dirty="0"/>
          </a:p>
          <a:p>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E1434E26-C78D-4F5A-A2C7-A4B80818BE9F}"/>
              </a:ext>
            </a:extLst>
          </p:cNvPr>
          <p:cNvSpPr>
            <a:spLocks noGrp="1"/>
          </p:cNvSpPr>
          <p:nvPr>
            <p:ph type="sldNum" sz="quarter" idx="12"/>
          </p:nvPr>
        </p:nvSpPr>
        <p:spPr/>
        <p:txBody>
          <a:bodyPr/>
          <a:lstStyle/>
          <a:p>
            <a:fld id="{38327683-8978-6B4B-9130-4A6A841F0549}" type="slidenum">
              <a:rPr lang="en-US" smtClean="0"/>
              <a:pPr/>
              <a:t>13</a:t>
            </a:fld>
            <a:endParaRPr lang="en-US" dirty="0"/>
          </a:p>
        </p:txBody>
      </p:sp>
      <p:pic>
        <p:nvPicPr>
          <p:cNvPr id="5" name="Picture 4">
            <a:extLst>
              <a:ext uri="{FF2B5EF4-FFF2-40B4-BE49-F238E27FC236}">
                <a16:creationId xmlns:a16="http://schemas.microsoft.com/office/drawing/2014/main" id="{949706BD-60C8-499D-8FA7-A1F6060D7F29}"/>
              </a:ext>
            </a:extLst>
          </p:cNvPr>
          <p:cNvPicPr>
            <a:picLocks noChangeAspect="1"/>
          </p:cNvPicPr>
          <p:nvPr/>
        </p:nvPicPr>
        <p:blipFill>
          <a:blip r:embed="rId5"/>
          <a:stretch>
            <a:fillRect/>
          </a:stretch>
        </p:blipFill>
        <p:spPr>
          <a:xfrm>
            <a:off x="952500" y="2376488"/>
            <a:ext cx="7239000" cy="1893854"/>
          </a:xfrm>
          <a:prstGeom prst="rect">
            <a:avLst/>
          </a:prstGeom>
        </p:spPr>
      </p:pic>
      <p:pic>
        <p:nvPicPr>
          <p:cNvPr id="8" name="Picture 7">
            <a:extLst>
              <a:ext uri="{FF2B5EF4-FFF2-40B4-BE49-F238E27FC236}">
                <a16:creationId xmlns:a16="http://schemas.microsoft.com/office/drawing/2014/main" id="{44310016-C577-4A54-87E1-0433038E4786}"/>
              </a:ext>
            </a:extLst>
          </p:cNvPr>
          <p:cNvPicPr>
            <a:picLocks noChangeAspect="1"/>
          </p:cNvPicPr>
          <p:nvPr/>
        </p:nvPicPr>
        <p:blipFill>
          <a:blip r:embed="rId6"/>
          <a:stretch>
            <a:fillRect/>
          </a:stretch>
        </p:blipFill>
        <p:spPr>
          <a:xfrm>
            <a:off x="1714009" y="5073649"/>
            <a:ext cx="4791075" cy="1238250"/>
          </a:xfrm>
          <a:prstGeom prst="rect">
            <a:avLst/>
          </a:prstGeom>
        </p:spPr>
      </p:pic>
      <p:pic>
        <p:nvPicPr>
          <p:cNvPr id="9" name="Audio 8">
            <a:hlinkClick r:id="" action="ppaction://media"/>
            <a:extLst>
              <a:ext uri="{FF2B5EF4-FFF2-40B4-BE49-F238E27FC236}">
                <a16:creationId xmlns:a16="http://schemas.microsoft.com/office/drawing/2014/main" id="{45F97520-9F5A-476C-BDB4-D1AB446ACDE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585366702"/>
      </p:ext>
    </p:extLst>
  </p:cSld>
  <p:clrMapOvr>
    <a:masterClrMapping/>
  </p:clrMapOvr>
  <mc:AlternateContent xmlns:mc="http://schemas.openxmlformats.org/markup-compatibility/2006" xmlns:p14="http://schemas.microsoft.com/office/powerpoint/2010/main">
    <mc:Choice Requires="p14">
      <p:transition p14:dur="0" advTm="22670"/>
    </mc:Choice>
    <mc:Fallback xmlns="">
      <p:transition advTm="226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432E-6D37-4A2C-B35B-5DDEA1665138}"/>
              </a:ext>
            </a:extLst>
          </p:cNvPr>
          <p:cNvSpPr>
            <a:spLocks noGrp="1"/>
          </p:cNvSpPr>
          <p:nvPr>
            <p:ph type="title"/>
          </p:nvPr>
        </p:nvSpPr>
        <p:spPr/>
        <p:txBody>
          <a:bodyPr/>
          <a:lstStyle/>
          <a:p>
            <a:r>
              <a:rPr lang="en-US" dirty="0" err="1"/>
              <a:t>XGBoost</a:t>
            </a:r>
            <a:r>
              <a:rPr lang="en-US" dirty="0"/>
              <a:t>  - The Math</a:t>
            </a:r>
          </a:p>
        </p:txBody>
      </p:sp>
      <p:sp>
        <p:nvSpPr>
          <p:cNvPr id="3" name="Content Placeholder 2">
            <a:extLst>
              <a:ext uri="{FF2B5EF4-FFF2-40B4-BE49-F238E27FC236}">
                <a16:creationId xmlns:a16="http://schemas.microsoft.com/office/drawing/2014/main" id="{0BAED50C-38F2-40DE-A6DF-FD027CF80C3B}"/>
              </a:ext>
            </a:extLst>
          </p:cNvPr>
          <p:cNvSpPr>
            <a:spLocks noGrp="1"/>
          </p:cNvSpPr>
          <p:nvPr>
            <p:ph idx="1"/>
          </p:nvPr>
        </p:nvSpPr>
        <p:spPr>
          <a:xfrm>
            <a:off x="534382" y="1428611"/>
            <a:ext cx="7886700" cy="4351338"/>
          </a:xfrm>
        </p:spPr>
        <p:txBody>
          <a:bodyPr/>
          <a:lstStyle/>
          <a:p>
            <a:r>
              <a:rPr lang="en-US" dirty="0"/>
              <a:t>Optimal Weight:</a:t>
            </a:r>
          </a:p>
          <a:p>
            <a:endParaRPr lang="en-US" dirty="0"/>
          </a:p>
          <a:p>
            <a:endParaRPr lang="en-US" dirty="0"/>
          </a:p>
          <a:p>
            <a:r>
              <a:rPr lang="en-US" dirty="0"/>
              <a:t>New Loss function:</a:t>
            </a:r>
          </a:p>
          <a:p>
            <a:endParaRPr lang="en-US" dirty="0"/>
          </a:p>
          <a:p>
            <a:endParaRPr lang="en-US" dirty="0"/>
          </a:p>
          <a:p>
            <a:pPr marL="0" indent="0">
              <a:buNone/>
            </a:pPr>
            <a:r>
              <a:rPr lang="en-US" dirty="0"/>
              <a:t>Gain Function:</a:t>
            </a:r>
          </a:p>
          <a:p>
            <a:endParaRPr lang="en-US" dirty="0"/>
          </a:p>
          <a:p>
            <a:endParaRPr lang="en-US" dirty="0"/>
          </a:p>
          <a:p>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E1434E26-C78D-4F5A-A2C7-A4B80818BE9F}"/>
              </a:ext>
            </a:extLst>
          </p:cNvPr>
          <p:cNvSpPr>
            <a:spLocks noGrp="1"/>
          </p:cNvSpPr>
          <p:nvPr>
            <p:ph type="sldNum" sz="quarter" idx="12"/>
          </p:nvPr>
        </p:nvSpPr>
        <p:spPr/>
        <p:txBody>
          <a:bodyPr/>
          <a:lstStyle/>
          <a:p>
            <a:fld id="{38327683-8978-6B4B-9130-4A6A841F0549}" type="slidenum">
              <a:rPr lang="en-US" smtClean="0"/>
              <a:pPr/>
              <a:t>14</a:t>
            </a:fld>
            <a:endParaRPr lang="en-US" dirty="0"/>
          </a:p>
        </p:txBody>
      </p:sp>
      <p:pic>
        <p:nvPicPr>
          <p:cNvPr id="6" name="Picture 5">
            <a:extLst>
              <a:ext uri="{FF2B5EF4-FFF2-40B4-BE49-F238E27FC236}">
                <a16:creationId xmlns:a16="http://schemas.microsoft.com/office/drawing/2014/main" id="{67E5C4FE-CCEE-4B7F-8948-97A56341CEAC}"/>
              </a:ext>
            </a:extLst>
          </p:cNvPr>
          <p:cNvPicPr>
            <a:picLocks noChangeAspect="1"/>
          </p:cNvPicPr>
          <p:nvPr/>
        </p:nvPicPr>
        <p:blipFill>
          <a:blip r:embed="rId5"/>
          <a:stretch>
            <a:fillRect/>
          </a:stretch>
        </p:blipFill>
        <p:spPr>
          <a:xfrm>
            <a:off x="1850844" y="1937333"/>
            <a:ext cx="3952875" cy="1085850"/>
          </a:xfrm>
          <a:prstGeom prst="rect">
            <a:avLst/>
          </a:prstGeom>
        </p:spPr>
      </p:pic>
      <p:pic>
        <p:nvPicPr>
          <p:cNvPr id="7" name="Picture 6">
            <a:extLst>
              <a:ext uri="{FF2B5EF4-FFF2-40B4-BE49-F238E27FC236}">
                <a16:creationId xmlns:a16="http://schemas.microsoft.com/office/drawing/2014/main" id="{6699AEFE-987C-4A24-A77D-BC21EF9F77DB}"/>
              </a:ext>
            </a:extLst>
          </p:cNvPr>
          <p:cNvPicPr>
            <a:picLocks noChangeAspect="1"/>
          </p:cNvPicPr>
          <p:nvPr/>
        </p:nvPicPr>
        <p:blipFill>
          <a:blip r:embed="rId6"/>
          <a:stretch>
            <a:fillRect/>
          </a:stretch>
        </p:blipFill>
        <p:spPr>
          <a:xfrm>
            <a:off x="1860269" y="3604280"/>
            <a:ext cx="3152775" cy="1085850"/>
          </a:xfrm>
          <a:prstGeom prst="rect">
            <a:avLst/>
          </a:prstGeom>
        </p:spPr>
      </p:pic>
      <p:pic>
        <p:nvPicPr>
          <p:cNvPr id="9" name="Picture 8">
            <a:extLst>
              <a:ext uri="{FF2B5EF4-FFF2-40B4-BE49-F238E27FC236}">
                <a16:creationId xmlns:a16="http://schemas.microsoft.com/office/drawing/2014/main" id="{49DB3436-424F-402D-B63A-479DD02F3A5C}"/>
              </a:ext>
            </a:extLst>
          </p:cNvPr>
          <p:cNvPicPr>
            <a:picLocks noChangeAspect="1"/>
          </p:cNvPicPr>
          <p:nvPr/>
        </p:nvPicPr>
        <p:blipFill>
          <a:blip r:embed="rId7"/>
          <a:stretch>
            <a:fillRect/>
          </a:stretch>
        </p:blipFill>
        <p:spPr>
          <a:xfrm>
            <a:off x="3337089" y="4635345"/>
            <a:ext cx="5507021" cy="1624053"/>
          </a:xfrm>
          <a:prstGeom prst="rect">
            <a:avLst/>
          </a:prstGeom>
        </p:spPr>
      </p:pic>
      <p:pic>
        <p:nvPicPr>
          <p:cNvPr id="12" name="Audio 11">
            <a:hlinkClick r:id="" action="ppaction://media"/>
            <a:extLst>
              <a:ext uri="{FF2B5EF4-FFF2-40B4-BE49-F238E27FC236}">
                <a16:creationId xmlns:a16="http://schemas.microsoft.com/office/drawing/2014/main" id="{7671B04B-CA4A-4F2B-B725-0E816A89704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930726625"/>
      </p:ext>
    </p:extLst>
  </p:cSld>
  <p:clrMapOvr>
    <a:masterClrMapping/>
  </p:clrMapOvr>
  <mc:AlternateContent xmlns:mc="http://schemas.openxmlformats.org/markup-compatibility/2006" xmlns:p14="http://schemas.microsoft.com/office/powerpoint/2010/main">
    <mc:Choice Requires="p14">
      <p:transition p14:dur="0" advTm="26300"/>
    </mc:Choice>
    <mc:Fallback xmlns="">
      <p:transition advTm="263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ECA8D-7D7D-4AA1-B5B9-21826A633A1D}"/>
              </a:ext>
            </a:extLst>
          </p:cNvPr>
          <p:cNvSpPr>
            <a:spLocks noGrp="1"/>
          </p:cNvSpPr>
          <p:nvPr>
            <p:ph type="title"/>
          </p:nvPr>
        </p:nvSpPr>
        <p:spPr/>
        <p:txBody>
          <a:bodyPr/>
          <a:lstStyle/>
          <a:p>
            <a:r>
              <a:rPr lang="en-US" dirty="0" err="1"/>
              <a:t>XGBoost</a:t>
            </a:r>
            <a:r>
              <a:rPr lang="en-US" dirty="0"/>
              <a:t> – The Math</a:t>
            </a:r>
          </a:p>
        </p:txBody>
      </p:sp>
      <p:sp>
        <p:nvSpPr>
          <p:cNvPr id="3" name="Content Placeholder 2">
            <a:extLst>
              <a:ext uri="{FF2B5EF4-FFF2-40B4-BE49-F238E27FC236}">
                <a16:creationId xmlns:a16="http://schemas.microsoft.com/office/drawing/2014/main" id="{64E9C8AB-A31C-44F4-AC86-70E416C682D7}"/>
              </a:ext>
            </a:extLst>
          </p:cNvPr>
          <p:cNvSpPr>
            <a:spLocks noGrp="1"/>
          </p:cNvSpPr>
          <p:nvPr>
            <p:ph idx="1"/>
          </p:nvPr>
        </p:nvSpPr>
        <p:spPr/>
        <p:txBody>
          <a:bodyPr/>
          <a:lstStyle/>
          <a:p>
            <a:r>
              <a:rPr lang="en-US" dirty="0"/>
              <a:t>Final Loss Function:</a:t>
            </a:r>
          </a:p>
          <a:p>
            <a:endParaRPr lang="en-US" dirty="0"/>
          </a:p>
        </p:txBody>
      </p:sp>
      <p:sp>
        <p:nvSpPr>
          <p:cNvPr id="4" name="Slide Number Placeholder 3">
            <a:extLst>
              <a:ext uri="{FF2B5EF4-FFF2-40B4-BE49-F238E27FC236}">
                <a16:creationId xmlns:a16="http://schemas.microsoft.com/office/drawing/2014/main" id="{1F6FB8F1-6CD9-44B1-99D3-6E50E6378067}"/>
              </a:ext>
            </a:extLst>
          </p:cNvPr>
          <p:cNvSpPr>
            <a:spLocks noGrp="1"/>
          </p:cNvSpPr>
          <p:nvPr>
            <p:ph type="sldNum" sz="quarter" idx="12"/>
          </p:nvPr>
        </p:nvSpPr>
        <p:spPr/>
        <p:txBody>
          <a:bodyPr/>
          <a:lstStyle/>
          <a:p>
            <a:fld id="{38327683-8978-6B4B-9130-4A6A841F0549}" type="slidenum">
              <a:rPr lang="en-US" smtClean="0"/>
              <a:pPr/>
              <a:t>15</a:t>
            </a:fld>
            <a:endParaRPr lang="en-US" dirty="0"/>
          </a:p>
        </p:txBody>
      </p:sp>
      <p:pic>
        <p:nvPicPr>
          <p:cNvPr id="5" name="Picture 4">
            <a:extLst>
              <a:ext uri="{FF2B5EF4-FFF2-40B4-BE49-F238E27FC236}">
                <a16:creationId xmlns:a16="http://schemas.microsoft.com/office/drawing/2014/main" id="{4A25A346-D60F-479C-A7BE-E3ED939F05CE}"/>
              </a:ext>
            </a:extLst>
          </p:cNvPr>
          <p:cNvPicPr>
            <a:picLocks noChangeAspect="1"/>
          </p:cNvPicPr>
          <p:nvPr/>
        </p:nvPicPr>
        <p:blipFill>
          <a:blip r:embed="rId5"/>
          <a:stretch>
            <a:fillRect/>
          </a:stretch>
        </p:blipFill>
        <p:spPr>
          <a:xfrm>
            <a:off x="266700" y="2360141"/>
            <a:ext cx="8610600" cy="2292821"/>
          </a:xfrm>
          <a:prstGeom prst="rect">
            <a:avLst/>
          </a:prstGeom>
        </p:spPr>
      </p:pic>
      <p:pic>
        <p:nvPicPr>
          <p:cNvPr id="6" name="Picture 5">
            <a:extLst>
              <a:ext uri="{FF2B5EF4-FFF2-40B4-BE49-F238E27FC236}">
                <a16:creationId xmlns:a16="http://schemas.microsoft.com/office/drawing/2014/main" id="{1ED1E77C-B921-4C9E-85AA-F4A7E346FBA6}"/>
              </a:ext>
            </a:extLst>
          </p:cNvPr>
          <p:cNvPicPr>
            <a:picLocks noChangeAspect="1"/>
          </p:cNvPicPr>
          <p:nvPr/>
        </p:nvPicPr>
        <p:blipFill>
          <a:blip r:embed="rId6"/>
          <a:stretch>
            <a:fillRect/>
          </a:stretch>
        </p:blipFill>
        <p:spPr>
          <a:xfrm>
            <a:off x="0" y="4333885"/>
            <a:ext cx="4648200" cy="1349261"/>
          </a:xfrm>
          <a:prstGeom prst="rect">
            <a:avLst/>
          </a:prstGeom>
        </p:spPr>
      </p:pic>
      <p:pic>
        <p:nvPicPr>
          <p:cNvPr id="7" name="Picture 6">
            <a:extLst>
              <a:ext uri="{FF2B5EF4-FFF2-40B4-BE49-F238E27FC236}">
                <a16:creationId xmlns:a16="http://schemas.microsoft.com/office/drawing/2014/main" id="{4A051C7A-DCE1-458B-A01B-17B318DDA5ED}"/>
              </a:ext>
            </a:extLst>
          </p:cNvPr>
          <p:cNvPicPr>
            <a:picLocks noChangeAspect="1"/>
          </p:cNvPicPr>
          <p:nvPr/>
        </p:nvPicPr>
        <p:blipFill>
          <a:blip r:embed="rId7"/>
          <a:stretch>
            <a:fillRect/>
          </a:stretch>
        </p:blipFill>
        <p:spPr>
          <a:xfrm>
            <a:off x="5005387" y="4333885"/>
            <a:ext cx="4063199" cy="1755829"/>
          </a:xfrm>
          <a:prstGeom prst="rect">
            <a:avLst/>
          </a:prstGeom>
        </p:spPr>
      </p:pic>
      <p:pic>
        <p:nvPicPr>
          <p:cNvPr id="10" name="Audio 9">
            <a:hlinkClick r:id="" action="ppaction://media"/>
            <a:extLst>
              <a:ext uri="{FF2B5EF4-FFF2-40B4-BE49-F238E27FC236}">
                <a16:creationId xmlns:a16="http://schemas.microsoft.com/office/drawing/2014/main" id="{44BE0DF8-77CA-40A8-AF46-651B83772C2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802434367"/>
      </p:ext>
    </p:extLst>
  </p:cSld>
  <p:clrMapOvr>
    <a:masterClrMapping/>
  </p:clrMapOvr>
  <mc:AlternateContent xmlns:mc="http://schemas.openxmlformats.org/markup-compatibility/2006" xmlns:p14="http://schemas.microsoft.com/office/powerpoint/2010/main">
    <mc:Choice Requires="p14">
      <p:transition p14:dur="0" advTm="27608"/>
    </mc:Choice>
    <mc:Fallback xmlns="">
      <p:transition advTm="276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C5ECF-093C-4930-9301-7B6E7B97FB3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7E8DF9B-76D6-4D81-A0B0-9303F7CEA21C}"/>
              </a:ext>
            </a:extLst>
          </p:cNvPr>
          <p:cNvSpPr>
            <a:spLocks noGrp="1"/>
          </p:cNvSpPr>
          <p:nvPr>
            <p:ph idx="1"/>
          </p:nvPr>
        </p:nvSpPr>
        <p:spPr/>
        <p:txBody>
          <a:bodyPr>
            <a:normAutofit/>
          </a:bodyPr>
          <a:lstStyle/>
          <a:p>
            <a:r>
              <a:rPr lang="en-US" dirty="0">
                <a:solidFill>
                  <a:schemeClr val="bg1">
                    <a:lumMod val="65000"/>
                  </a:schemeClr>
                </a:solidFill>
              </a:rPr>
              <a:t>Boosting Refresher</a:t>
            </a:r>
          </a:p>
          <a:p>
            <a:r>
              <a:rPr lang="en-US" dirty="0">
                <a:solidFill>
                  <a:schemeClr val="bg1">
                    <a:lumMod val="65000"/>
                  </a:schemeClr>
                </a:solidFill>
              </a:rPr>
              <a:t>Gradient Boosting</a:t>
            </a:r>
          </a:p>
          <a:p>
            <a:r>
              <a:rPr lang="en-US" dirty="0" err="1">
                <a:solidFill>
                  <a:schemeClr val="bg1">
                    <a:lumMod val="65000"/>
                  </a:schemeClr>
                </a:solidFill>
              </a:rPr>
              <a:t>XGBoost</a:t>
            </a:r>
            <a:endParaRPr lang="en-US" dirty="0">
              <a:solidFill>
                <a:schemeClr val="bg1">
                  <a:lumMod val="65000"/>
                </a:schemeClr>
              </a:solidFill>
            </a:endParaRPr>
          </a:p>
          <a:p>
            <a:r>
              <a:rPr lang="en-US" dirty="0"/>
              <a:t>Computational Complexity</a:t>
            </a:r>
          </a:p>
          <a:p>
            <a:r>
              <a:rPr lang="en-US" dirty="0">
                <a:solidFill>
                  <a:schemeClr val="bg1">
                    <a:lumMod val="65000"/>
                  </a:schemeClr>
                </a:solidFill>
              </a:rPr>
              <a:t>GBMs vs </a:t>
            </a:r>
            <a:r>
              <a:rPr lang="en-US" dirty="0" err="1">
                <a:solidFill>
                  <a:schemeClr val="bg1">
                    <a:lumMod val="65000"/>
                  </a:schemeClr>
                </a:solidFill>
              </a:rPr>
              <a:t>XGBoost</a:t>
            </a:r>
            <a:endParaRPr lang="en-US" dirty="0">
              <a:solidFill>
                <a:schemeClr val="bg1">
                  <a:lumMod val="65000"/>
                </a:schemeClr>
              </a:solidFill>
            </a:endParaRPr>
          </a:p>
          <a:p>
            <a:r>
              <a:rPr lang="en-US" dirty="0">
                <a:solidFill>
                  <a:schemeClr val="bg1">
                    <a:lumMod val="65000"/>
                  </a:schemeClr>
                </a:solidFill>
              </a:rPr>
              <a:t>Other Implementations</a:t>
            </a:r>
          </a:p>
          <a:p>
            <a:r>
              <a:rPr lang="en-US" dirty="0">
                <a:solidFill>
                  <a:schemeClr val="bg1">
                    <a:lumMod val="65000"/>
                  </a:schemeClr>
                </a:solidFill>
              </a:rPr>
              <a:t>Summary</a:t>
            </a:r>
          </a:p>
          <a:p>
            <a:pPr marL="0" indent="0">
              <a:buNone/>
            </a:pPr>
            <a:endParaRPr lang="en-US" dirty="0">
              <a:solidFill>
                <a:schemeClr val="bg1">
                  <a:lumMod val="65000"/>
                </a:schemeClr>
              </a:solidFill>
            </a:endParaRPr>
          </a:p>
        </p:txBody>
      </p:sp>
      <p:sp>
        <p:nvSpPr>
          <p:cNvPr id="4" name="Slide Number Placeholder 3">
            <a:extLst>
              <a:ext uri="{FF2B5EF4-FFF2-40B4-BE49-F238E27FC236}">
                <a16:creationId xmlns:a16="http://schemas.microsoft.com/office/drawing/2014/main" id="{ECE35994-4F26-4A1B-87C1-0A6E72E2368F}"/>
              </a:ext>
            </a:extLst>
          </p:cNvPr>
          <p:cNvSpPr>
            <a:spLocks noGrp="1"/>
          </p:cNvSpPr>
          <p:nvPr>
            <p:ph type="sldNum" sz="quarter" idx="12"/>
          </p:nvPr>
        </p:nvSpPr>
        <p:spPr/>
        <p:txBody>
          <a:bodyPr/>
          <a:lstStyle/>
          <a:p>
            <a:fld id="{38327683-8978-6B4B-9130-4A6A841F0549}" type="slidenum">
              <a:rPr lang="en-US" smtClean="0"/>
              <a:pPr/>
              <a:t>16</a:t>
            </a:fld>
            <a:endParaRPr lang="en-US" dirty="0"/>
          </a:p>
        </p:txBody>
      </p:sp>
      <p:pic>
        <p:nvPicPr>
          <p:cNvPr id="6" name="Audio 5">
            <a:hlinkClick r:id="" action="ppaction://media"/>
            <a:extLst>
              <a:ext uri="{FF2B5EF4-FFF2-40B4-BE49-F238E27FC236}">
                <a16:creationId xmlns:a16="http://schemas.microsoft.com/office/drawing/2014/main" id="{4885E531-4F85-4065-B0F0-73CF24905A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485886163"/>
      </p:ext>
    </p:extLst>
  </p:cSld>
  <p:clrMapOvr>
    <a:masterClrMapping/>
  </p:clrMapOvr>
  <mc:AlternateContent xmlns:mc="http://schemas.openxmlformats.org/markup-compatibility/2006" xmlns:p14="http://schemas.microsoft.com/office/powerpoint/2010/main">
    <mc:Choice Requires="p14">
      <p:transition p14:dur="0" advTm="4623"/>
    </mc:Choice>
    <mc:Fallback xmlns="">
      <p:transition advTm="46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259F-9108-4947-819C-E63325E5941A}"/>
              </a:ext>
            </a:extLst>
          </p:cNvPr>
          <p:cNvSpPr>
            <a:spLocks noGrp="1"/>
          </p:cNvSpPr>
          <p:nvPr>
            <p:ph type="title"/>
          </p:nvPr>
        </p:nvSpPr>
        <p:spPr/>
        <p:txBody>
          <a:bodyPr/>
          <a:lstStyle/>
          <a:p>
            <a:r>
              <a:rPr lang="en-US"/>
              <a:t>Computational Complexity</a:t>
            </a:r>
            <a:endParaRPr lang="en-US" dirty="0"/>
          </a:p>
        </p:txBody>
      </p:sp>
      <p:sp>
        <p:nvSpPr>
          <p:cNvPr id="3" name="Content Placeholder 2">
            <a:extLst>
              <a:ext uri="{FF2B5EF4-FFF2-40B4-BE49-F238E27FC236}">
                <a16:creationId xmlns:a16="http://schemas.microsoft.com/office/drawing/2014/main" id="{7F0FE561-1CC6-4040-8DA7-5442F33E0C3A}"/>
              </a:ext>
            </a:extLst>
          </p:cNvPr>
          <p:cNvSpPr>
            <a:spLocks noGrp="1"/>
          </p:cNvSpPr>
          <p:nvPr>
            <p:ph idx="1"/>
          </p:nvPr>
        </p:nvSpPr>
        <p:spPr/>
        <p:txBody>
          <a:bodyPr>
            <a:normAutofit/>
          </a:bodyPr>
          <a:lstStyle/>
          <a:p>
            <a:r>
              <a:rPr lang="en-US" dirty="0"/>
              <a:t>Big O Notation – used to classify algorithms</a:t>
            </a:r>
          </a:p>
          <a:p>
            <a:pPr lvl="1"/>
            <a:r>
              <a:rPr lang="en-US" dirty="0"/>
              <a:t>Based on run time or space requirement growth as input size grows</a:t>
            </a:r>
          </a:p>
          <a:p>
            <a:pPr lvl="1"/>
            <a:endParaRPr lang="en-US" dirty="0"/>
          </a:p>
          <a:p>
            <a:r>
              <a:rPr lang="en-US" dirty="0"/>
              <a:t>ML Big O Notation can be difficult</a:t>
            </a:r>
          </a:p>
          <a:p>
            <a:endParaRPr lang="en-US" dirty="0"/>
          </a:p>
        </p:txBody>
      </p:sp>
      <p:sp>
        <p:nvSpPr>
          <p:cNvPr id="4" name="Slide Number Placeholder 3">
            <a:extLst>
              <a:ext uri="{FF2B5EF4-FFF2-40B4-BE49-F238E27FC236}">
                <a16:creationId xmlns:a16="http://schemas.microsoft.com/office/drawing/2014/main" id="{6BE1C753-1E3A-4E14-B4B8-331BD5846BBC}"/>
              </a:ext>
            </a:extLst>
          </p:cNvPr>
          <p:cNvSpPr>
            <a:spLocks noGrp="1"/>
          </p:cNvSpPr>
          <p:nvPr>
            <p:ph type="sldNum" sz="quarter" idx="12"/>
          </p:nvPr>
        </p:nvSpPr>
        <p:spPr/>
        <p:txBody>
          <a:bodyPr/>
          <a:lstStyle/>
          <a:p>
            <a:fld id="{38327683-8978-6B4B-9130-4A6A841F0549}" type="slidenum">
              <a:rPr lang="en-US" smtClean="0"/>
              <a:pPr/>
              <a:t>17</a:t>
            </a:fld>
            <a:endParaRPr lang="en-US" dirty="0"/>
          </a:p>
        </p:txBody>
      </p:sp>
      <p:pic>
        <p:nvPicPr>
          <p:cNvPr id="7" name="Audio 6">
            <a:hlinkClick r:id="" action="ppaction://media"/>
            <a:extLst>
              <a:ext uri="{FF2B5EF4-FFF2-40B4-BE49-F238E27FC236}">
                <a16:creationId xmlns:a16="http://schemas.microsoft.com/office/drawing/2014/main" id="{98C12833-82FF-40CE-94EF-FF8D056993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272921586"/>
      </p:ext>
    </p:extLst>
  </p:cSld>
  <p:clrMapOvr>
    <a:masterClrMapping/>
  </p:clrMapOvr>
  <mc:AlternateContent xmlns:mc="http://schemas.openxmlformats.org/markup-compatibility/2006" xmlns:p14="http://schemas.microsoft.com/office/powerpoint/2010/main">
    <mc:Choice Requires="p14">
      <p:transition p14:dur="0" advTm="56313"/>
    </mc:Choice>
    <mc:Fallback xmlns="">
      <p:transition advTm="563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259F-9108-4947-819C-E63325E5941A}"/>
              </a:ext>
            </a:extLst>
          </p:cNvPr>
          <p:cNvSpPr>
            <a:spLocks noGrp="1"/>
          </p:cNvSpPr>
          <p:nvPr>
            <p:ph type="title"/>
          </p:nvPr>
        </p:nvSpPr>
        <p:spPr/>
        <p:txBody>
          <a:bodyPr/>
          <a:lstStyle/>
          <a:p>
            <a:r>
              <a:rPr lang="en-US"/>
              <a:t>Computational Complexity</a:t>
            </a:r>
            <a:endParaRPr lang="en-US" dirty="0"/>
          </a:p>
        </p:txBody>
      </p:sp>
      <p:sp>
        <p:nvSpPr>
          <p:cNvPr id="3" name="Content Placeholder 2">
            <a:extLst>
              <a:ext uri="{FF2B5EF4-FFF2-40B4-BE49-F238E27FC236}">
                <a16:creationId xmlns:a16="http://schemas.microsoft.com/office/drawing/2014/main" id="{7F0FE561-1CC6-4040-8DA7-5442F33E0C3A}"/>
              </a:ext>
            </a:extLst>
          </p:cNvPr>
          <p:cNvSpPr>
            <a:spLocks noGrp="1"/>
          </p:cNvSpPr>
          <p:nvPr>
            <p:ph idx="1"/>
          </p:nvPr>
        </p:nvSpPr>
        <p:spPr/>
        <p:txBody>
          <a:bodyPr>
            <a:normAutofit/>
          </a:bodyPr>
          <a:lstStyle/>
          <a:p>
            <a:r>
              <a:rPr lang="en-US" dirty="0"/>
              <a:t>Algorithm/model complexity expressed using Big O Notation</a:t>
            </a:r>
          </a:p>
        </p:txBody>
      </p:sp>
      <p:sp>
        <p:nvSpPr>
          <p:cNvPr id="4" name="Slide Number Placeholder 3">
            <a:extLst>
              <a:ext uri="{FF2B5EF4-FFF2-40B4-BE49-F238E27FC236}">
                <a16:creationId xmlns:a16="http://schemas.microsoft.com/office/drawing/2014/main" id="{6BE1C753-1E3A-4E14-B4B8-331BD5846BBC}"/>
              </a:ext>
            </a:extLst>
          </p:cNvPr>
          <p:cNvSpPr>
            <a:spLocks noGrp="1"/>
          </p:cNvSpPr>
          <p:nvPr>
            <p:ph type="sldNum" sz="quarter" idx="12"/>
          </p:nvPr>
        </p:nvSpPr>
        <p:spPr/>
        <p:txBody>
          <a:bodyPr/>
          <a:lstStyle/>
          <a:p>
            <a:fld id="{38327683-8978-6B4B-9130-4A6A841F0549}" type="slidenum">
              <a:rPr lang="en-US" smtClean="0"/>
              <a:pPr/>
              <a:t>18</a:t>
            </a:fld>
            <a:endParaRPr lang="en-US" dirty="0"/>
          </a:p>
        </p:txBody>
      </p:sp>
      <p:pic>
        <p:nvPicPr>
          <p:cNvPr id="5" name="Picture 4">
            <a:extLst>
              <a:ext uri="{FF2B5EF4-FFF2-40B4-BE49-F238E27FC236}">
                <a16:creationId xmlns:a16="http://schemas.microsoft.com/office/drawing/2014/main" id="{7782C285-7814-4DCE-A102-6C82FABE5176}"/>
              </a:ext>
            </a:extLst>
          </p:cNvPr>
          <p:cNvPicPr>
            <a:picLocks noChangeAspect="1"/>
          </p:cNvPicPr>
          <p:nvPr/>
        </p:nvPicPr>
        <p:blipFill>
          <a:blip r:embed="rId5"/>
          <a:stretch>
            <a:fillRect/>
          </a:stretch>
        </p:blipFill>
        <p:spPr>
          <a:xfrm>
            <a:off x="404812" y="1339283"/>
            <a:ext cx="8334375" cy="4905874"/>
          </a:xfrm>
          <a:prstGeom prst="rect">
            <a:avLst/>
          </a:prstGeom>
        </p:spPr>
      </p:pic>
      <p:pic>
        <p:nvPicPr>
          <p:cNvPr id="8" name="Audio 7">
            <a:hlinkClick r:id="" action="ppaction://media"/>
            <a:extLst>
              <a:ext uri="{FF2B5EF4-FFF2-40B4-BE49-F238E27FC236}">
                <a16:creationId xmlns:a16="http://schemas.microsoft.com/office/drawing/2014/main" id="{19130CCB-5050-4DE6-8E22-FED70C1ED1D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737881158"/>
      </p:ext>
    </p:extLst>
  </p:cSld>
  <p:clrMapOvr>
    <a:masterClrMapping/>
  </p:clrMapOvr>
  <mc:AlternateContent xmlns:mc="http://schemas.openxmlformats.org/markup-compatibility/2006" xmlns:p14="http://schemas.microsoft.com/office/powerpoint/2010/main">
    <mc:Choice Requires="p14">
      <p:transition p14:dur="0" advTm="26373"/>
    </mc:Choice>
    <mc:Fallback xmlns="">
      <p:transition advTm="263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259F-9108-4947-819C-E63325E5941A}"/>
              </a:ext>
            </a:extLst>
          </p:cNvPr>
          <p:cNvSpPr>
            <a:spLocks noGrp="1"/>
          </p:cNvSpPr>
          <p:nvPr>
            <p:ph type="title"/>
          </p:nvPr>
        </p:nvSpPr>
        <p:spPr/>
        <p:txBody>
          <a:bodyPr/>
          <a:lstStyle/>
          <a:p>
            <a:r>
              <a:rPr lang="en-US"/>
              <a:t>Computational Complexity</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F0FE561-1CC6-4040-8DA7-5442F33E0C3A}"/>
                  </a:ext>
                </a:extLst>
              </p:cNvPr>
              <p:cNvSpPr>
                <a:spLocks noGrp="1"/>
              </p:cNvSpPr>
              <p:nvPr>
                <p:ph idx="1"/>
              </p:nvPr>
            </p:nvSpPr>
            <p:spPr/>
            <p:txBody>
              <a:bodyPr>
                <a:normAutofit/>
              </a:bodyPr>
              <a:lstStyle/>
              <a:p>
                <a:r>
                  <a:rPr lang="en-US" dirty="0"/>
                  <a:t>Gradient Boosting</a:t>
                </a:r>
              </a:p>
              <a:p>
                <a:pPr marL="0" indent="0">
                  <a:buNone/>
                </a:pPr>
                <a:r>
                  <a:rPr lang="en-US" dirty="0"/>
                  <a:t>  </a:t>
                </a:r>
                <a14:m>
                  <m:oMath xmlns:m="http://schemas.openxmlformats.org/officeDocument/2006/math">
                    <m:r>
                      <a:rPr lang="en-US" b="0" i="1" smtClean="0">
                        <a:latin typeface="Cambria Math" panose="02040503050406030204" pitchFamily="18" charset="0"/>
                      </a:rPr>
                      <m:t>𝑂</m:t>
                    </m:r>
                    <m:r>
                      <a:rPr lang="en-US" b="0" i="1" smtClean="0">
                        <a:latin typeface="Cambria Math" panose="02040503050406030204" pitchFamily="18" charset="0"/>
                      </a:rPr>
                      <m:t>(</m:t>
                    </m:r>
                    <m:r>
                      <a:rPr lang="en-US" b="0" i="1" smtClean="0">
                        <a:latin typeface="Cambria Math" panose="02040503050406030204" pitchFamily="18" charset="0"/>
                      </a:rPr>
                      <m:t>𝐾𝑛𝑝</m:t>
                    </m:r>
                    <m:r>
                      <a:rPr lang="en-US" b="0" i="1" smtClean="0">
                        <a:latin typeface="Cambria Math" panose="02040503050406030204" pitchFamily="18" charset="0"/>
                      </a:rPr>
                      <m:t>)</m:t>
                    </m:r>
                  </m:oMath>
                </a14:m>
                <a:endParaRPr lang="en-US" dirty="0"/>
              </a:p>
              <a:p>
                <a:pPr marL="0" indent="0">
                  <a:buNone/>
                </a:pPr>
                <a:endParaRPr lang="en-US" dirty="0"/>
              </a:p>
              <a:p>
                <a:r>
                  <a:rPr lang="en-US" dirty="0"/>
                  <a:t>Original Sparse Greedy Algorithm</a:t>
                </a:r>
              </a:p>
              <a:p>
                <a:endParaRPr lang="en-US" dirty="0"/>
              </a:p>
              <a:p>
                <a:endParaRPr lang="en-US" dirty="0"/>
              </a:p>
              <a:p>
                <a:r>
                  <a:rPr lang="en-US" dirty="0" err="1"/>
                  <a:t>XGBoost</a:t>
                </a:r>
                <a:r>
                  <a:rPr lang="en-US" dirty="0"/>
                  <a:t> Big O</a:t>
                </a:r>
              </a:p>
              <a:p>
                <a:endParaRPr lang="en-US" dirty="0"/>
              </a:p>
              <a:p>
                <a:pPr lvl="1"/>
                <a:endParaRPr lang="en-US" dirty="0"/>
              </a:p>
            </p:txBody>
          </p:sp>
        </mc:Choice>
        <mc:Fallback xmlns="">
          <p:sp>
            <p:nvSpPr>
              <p:cNvPr id="3" name="Content Placeholder 2">
                <a:extLst>
                  <a:ext uri="{FF2B5EF4-FFF2-40B4-BE49-F238E27FC236}">
                    <a16:creationId xmlns:a16="http://schemas.microsoft.com/office/drawing/2014/main" id="{7F0FE561-1CC6-4040-8DA7-5442F33E0C3A}"/>
                  </a:ext>
                </a:extLst>
              </p:cNvPr>
              <p:cNvSpPr>
                <a:spLocks noGrp="1" noRot="1" noChangeAspect="1" noMove="1" noResize="1" noEditPoints="1" noAdjustHandles="1" noChangeArrowheads="1" noChangeShapeType="1" noTextEdit="1"/>
              </p:cNvSpPr>
              <p:nvPr>
                <p:ph idx="1"/>
              </p:nvPr>
            </p:nvSpPr>
            <p:spPr>
              <a:blipFill>
                <a:blip r:embed="rId5"/>
                <a:stretch>
                  <a:fillRect l="-1777" t="-2941"/>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6BE1C753-1E3A-4E14-B4B8-331BD5846BBC}"/>
              </a:ext>
            </a:extLst>
          </p:cNvPr>
          <p:cNvSpPr>
            <a:spLocks noGrp="1"/>
          </p:cNvSpPr>
          <p:nvPr>
            <p:ph type="sldNum" sz="quarter" idx="12"/>
          </p:nvPr>
        </p:nvSpPr>
        <p:spPr/>
        <p:txBody>
          <a:bodyPr/>
          <a:lstStyle/>
          <a:p>
            <a:fld id="{38327683-8978-6B4B-9130-4A6A841F0549}" type="slidenum">
              <a:rPr lang="en-US" smtClean="0"/>
              <a:pPr/>
              <a:t>19</a:t>
            </a:fld>
            <a:endParaRPr lang="en-US" dirty="0"/>
          </a:p>
        </p:txBody>
      </p:sp>
      <p:pic>
        <p:nvPicPr>
          <p:cNvPr id="6" name="Picture 5">
            <a:extLst>
              <a:ext uri="{FF2B5EF4-FFF2-40B4-BE49-F238E27FC236}">
                <a16:creationId xmlns:a16="http://schemas.microsoft.com/office/drawing/2014/main" id="{21AE6ECA-04E9-420A-9B0C-FE5C3CCB47A1}"/>
              </a:ext>
            </a:extLst>
          </p:cNvPr>
          <p:cNvPicPr>
            <a:picLocks noChangeAspect="1"/>
          </p:cNvPicPr>
          <p:nvPr/>
        </p:nvPicPr>
        <p:blipFill>
          <a:blip r:embed="rId6"/>
          <a:stretch>
            <a:fillRect/>
          </a:stretch>
        </p:blipFill>
        <p:spPr>
          <a:xfrm>
            <a:off x="937230" y="4123701"/>
            <a:ext cx="2651800" cy="578676"/>
          </a:xfrm>
          <a:prstGeom prst="rect">
            <a:avLst/>
          </a:prstGeom>
        </p:spPr>
      </p:pic>
      <p:pic>
        <p:nvPicPr>
          <p:cNvPr id="7" name="Picture 6">
            <a:extLst>
              <a:ext uri="{FF2B5EF4-FFF2-40B4-BE49-F238E27FC236}">
                <a16:creationId xmlns:a16="http://schemas.microsoft.com/office/drawing/2014/main" id="{7ABA7D58-B016-4BE4-A682-CD6B380FA37B}"/>
              </a:ext>
            </a:extLst>
          </p:cNvPr>
          <p:cNvPicPr>
            <a:picLocks noChangeAspect="1"/>
          </p:cNvPicPr>
          <p:nvPr/>
        </p:nvPicPr>
        <p:blipFill>
          <a:blip r:embed="rId7"/>
          <a:stretch>
            <a:fillRect/>
          </a:stretch>
        </p:blipFill>
        <p:spPr>
          <a:xfrm>
            <a:off x="754227" y="5759838"/>
            <a:ext cx="4484578" cy="506819"/>
          </a:xfrm>
          <a:prstGeom prst="rect">
            <a:avLst/>
          </a:prstGeom>
        </p:spPr>
      </p:pic>
      <p:pic>
        <p:nvPicPr>
          <p:cNvPr id="12" name="Audio 11">
            <a:hlinkClick r:id="" action="ppaction://media"/>
            <a:extLst>
              <a:ext uri="{FF2B5EF4-FFF2-40B4-BE49-F238E27FC236}">
                <a16:creationId xmlns:a16="http://schemas.microsoft.com/office/drawing/2014/main" id="{60646680-13EB-4845-8628-ADAF2F056E6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727831734"/>
      </p:ext>
    </p:extLst>
  </p:cSld>
  <p:clrMapOvr>
    <a:masterClrMapping/>
  </p:clrMapOvr>
  <mc:AlternateContent xmlns:mc="http://schemas.openxmlformats.org/markup-compatibility/2006" xmlns:p14="http://schemas.microsoft.com/office/powerpoint/2010/main">
    <mc:Choice Requires="p14">
      <p:transition p14:dur="0" advTm="125918"/>
    </mc:Choice>
    <mc:Fallback xmlns="">
      <p:transition advTm="1259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C5ECF-093C-4930-9301-7B6E7B97FB3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7E8DF9B-76D6-4D81-A0B0-9303F7CEA21C}"/>
              </a:ext>
            </a:extLst>
          </p:cNvPr>
          <p:cNvSpPr>
            <a:spLocks noGrp="1"/>
          </p:cNvSpPr>
          <p:nvPr>
            <p:ph idx="1"/>
          </p:nvPr>
        </p:nvSpPr>
        <p:spPr/>
        <p:txBody>
          <a:bodyPr>
            <a:normAutofit/>
          </a:bodyPr>
          <a:lstStyle/>
          <a:p>
            <a:r>
              <a:rPr lang="en-US" dirty="0"/>
              <a:t>Boosting Refresher</a:t>
            </a:r>
          </a:p>
          <a:p>
            <a:r>
              <a:rPr lang="en-US" dirty="0"/>
              <a:t>Gradient Boosting</a:t>
            </a:r>
          </a:p>
          <a:p>
            <a:r>
              <a:rPr lang="en-US" dirty="0" err="1"/>
              <a:t>XGBoost</a:t>
            </a:r>
            <a:endParaRPr lang="en-US" dirty="0"/>
          </a:p>
          <a:p>
            <a:r>
              <a:rPr lang="en-US" dirty="0"/>
              <a:t>Computational Complexity</a:t>
            </a:r>
          </a:p>
          <a:p>
            <a:r>
              <a:rPr lang="en-US" dirty="0"/>
              <a:t>GBMs vs </a:t>
            </a:r>
            <a:r>
              <a:rPr lang="en-US" dirty="0" err="1"/>
              <a:t>XGBoost</a:t>
            </a:r>
            <a:endParaRPr lang="en-US" dirty="0"/>
          </a:p>
          <a:p>
            <a:r>
              <a:rPr lang="en-US" dirty="0"/>
              <a:t>Other Implementations</a:t>
            </a:r>
          </a:p>
          <a:p>
            <a:r>
              <a:rPr lang="en-US" dirty="0"/>
              <a:t>Summary</a:t>
            </a:r>
          </a:p>
          <a:p>
            <a:endParaRPr lang="en-US" dirty="0"/>
          </a:p>
        </p:txBody>
      </p:sp>
      <p:sp>
        <p:nvSpPr>
          <p:cNvPr id="4" name="Slide Number Placeholder 3">
            <a:extLst>
              <a:ext uri="{FF2B5EF4-FFF2-40B4-BE49-F238E27FC236}">
                <a16:creationId xmlns:a16="http://schemas.microsoft.com/office/drawing/2014/main" id="{ECE35994-4F26-4A1B-87C1-0A6E72E2368F}"/>
              </a:ext>
            </a:extLst>
          </p:cNvPr>
          <p:cNvSpPr>
            <a:spLocks noGrp="1"/>
          </p:cNvSpPr>
          <p:nvPr>
            <p:ph type="sldNum" sz="quarter" idx="12"/>
          </p:nvPr>
        </p:nvSpPr>
        <p:spPr/>
        <p:txBody>
          <a:bodyPr/>
          <a:lstStyle/>
          <a:p>
            <a:fld id="{38327683-8978-6B4B-9130-4A6A841F0549}" type="slidenum">
              <a:rPr lang="en-US" smtClean="0"/>
              <a:pPr/>
              <a:t>2</a:t>
            </a:fld>
            <a:endParaRPr lang="en-US" dirty="0"/>
          </a:p>
        </p:txBody>
      </p:sp>
      <p:pic>
        <p:nvPicPr>
          <p:cNvPr id="10" name="Audio 9">
            <a:hlinkClick r:id="" action="ppaction://media"/>
            <a:extLst>
              <a:ext uri="{FF2B5EF4-FFF2-40B4-BE49-F238E27FC236}">
                <a16:creationId xmlns:a16="http://schemas.microsoft.com/office/drawing/2014/main" id="{40BA5234-A29C-4F8B-B3A1-BD3DB8A750A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790607294"/>
      </p:ext>
    </p:extLst>
  </p:cSld>
  <p:clrMapOvr>
    <a:masterClrMapping/>
  </p:clrMapOvr>
  <mc:AlternateContent xmlns:mc="http://schemas.openxmlformats.org/markup-compatibility/2006" xmlns:p14="http://schemas.microsoft.com/office/powerpoint/2010/main">
    <mc:Choice Requires="p14">
      <p:transition p14:dur="0" advTm="44766"/>
    </mc:Choice>
    <mc:Fallback xmlns="">
      <p:transition advTm="44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259F-9108-4947-819C-E63325E5941A}"/>
              </a:ext>
            </a:extLst>
          </p:cNvPr>
          <p:cNvSpPr>
            <a:spLocks noGrp="1"/>
          </p:cNvSpPr>
          <p:nvPr>
            <p:ph type="title"/>
          </p:nvPr>
        </p:nvSpPr>
        <p:spPr/>
        <p:txBody>
          <a:bodyPr/>
          <a:lstStyle/>
          <a:p>
            <a:r>
              <a:rPr lang="en-US"/>
              <a:t>Computational Complexity</a:t>
            </a:r>
            <a:endParaRPr lang="en-US" dirty="0"/>
          </a:p>
        </p:txBody>
      </p:sp>
      <p:sp>
        <p:nvSpPr>
          <p:cNvPr id="3" name="Content Placeholder 2">
            <a:extLst>
              <a:ext uri="{FF2B5EF4-FFF2-40B4-BE49-F238E27FC236}">
                <a16:creationId xmlns:a16="http://schemas.microsoft.com/office/drawing/2014/main" id="{7F0FE561-1CC6-4040-8DA7-5442F33E0C3A}"/>
              </a:ext>
            </a:extLst>
          </p:cNvPr>
          <p:cNvSpPr>
            <a:spLocks noGrp="1"/>
          </p:cNvSpPr>
          <p:nvPr>
            <p:ph idx="1"/>
          </p:nvPr>
        </p:nvSpPr>
        <p:spPr/>
        <p:txBody>
          <a:bodyPr>
            <a:normAutofit/>
          </a:bodyPr>
          <a:lstStyle/>
          <a:p>
            <a:endParaRPr lang="en-US" dirty="0"/>
          </a:p>
          <a:p>
            <a:pPr lvl="1"/>
            <a:endParaRPr lang="en-US" dirty="0"/>
          </a:p>
        </p:txBody>
      </p:sp>
      <p:sp>
        <p:nvSpPr>
          <p:cNvPr id="4" name="Slide Number Placeholder 3">
            <a:extLst>
              <a:ext uri="{FF2B5EF4-FFF2-40B4-BE49-F238E27FC236}">
                <a16:creationId xmlns:a16="http://schemas.microsoft.com/office/drawing/2014/main" id="{6BE1C753-1E3A-4E14-B4B8-331BD5846BBC}"/>
              </a:ext>
            </a:extLst>
          </p:cNvPr>
          <p:cNvSpPr>
            <a:spLocks noGrp="1"/>
          </p:cNvSpPr>
          <p:nvPr>
            <p:ph type="sldNum" sz="quarter" idx="12"/>
          </p:nvPr>
        </p:nvSpPr>
        <p:spPr/>
        <p:txBody>
          <a:bodyPr/>
          <a:lstStyle/>
          <a:p>
            <a:fld id="{38327683-8978-6B4B-9130-4A6A841F0549}" type="slidenum">
              <a:rPr lang="en-US" smtClean="0"/>
              <a:pPr/>
              <a:t>20</a:t>
            </a:fld>
            <a:endParaRPr lang="en-US" dirty="0"/>
          </a:p>
        </p:txBody>
      </p:sp>
      <p:pic>
        <p:nvPicPr>
          <p:cNvPr id="5" name="Picture 4">
            <a:extLst>
              <a:ext uri="{FF2B5EF4-FFF2-40B4-BE49-F238E27FC236}">
                <a16:creationId xmlns:a16="http://schemas.microsoft.com/office/drawing/2014/main" id="{4A56018E-B4B8-46DA-B410-C656E5878FD4}"/>
              </a:ext>
            </a:extLst>
          </p:cNvPr>
          <p:cNvPicPr>
            <a:picLocks noChangeAspect="1"/>
          </p:cNvPicPr>
          <p:nvPr/>
        </p:nvPicPr>
        <p:blipFill>
          <a:blip r:embed="rId5"/>
          <a:stretch>
            <a:fillRect/>
          </a:stretch>
        </p:blipFill>
        <p:spPr>
          <a:xfrm>
            <a:off x="801665" y="1465545"/>
            <a:ext cx="7886700" cy="4459266"/>
          </a:xfrm>
          <a:prstGeom prst="rect">
            <a:avLst/>
          </a:prstGeom>
        </p:spPr>
      </p:pic>
      <p:pic>
        <p:nvPicPr>
          <p:cNvPr id="8" name="Audio 7">
            <a:hlinkClick r:id="" action="ppaction://media"/>
            <a:extLst>
              <a:ext uri="{FF2B5EF4-FFF2-40B4-BE49-F238E27FC236}">
                <a16:creationId xmlns:a16="http://schemas.microsoft.com/office/drawing/2014/main" id="{CFA20F0D-B764-443D-97CB-79503E2F6AB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653727292"/>
      </p:ext>
    </p:extLst>
  </p:cSld>
  <p:clrMapOvr>
    <a:masterClrMapping/>
  </p:clrMapOvr>
  <mc:AlternateContent xmlns:mc="http://schemas.openxmlformats.org/markup-compatibility/2006" xmlns:p14="http://schemas.microsoft.com/office/powerpoint/2010/main">
    <mc:Choice Requires="p14">
      <p:transition p14:dur="0" advTm="28222"/>
    </mc:Choice>
    <mc:Fallback xmlns="">
      <p:transition advTm="282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C5ECF-093C-4930-9301-7B6E7B97FB3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7E8DF9B-76D6-4D81-A0B0-9303F7CEA21C}"/>
              </a:ext>
            </a:extLst>
          </p:cNvPr>
          <p:cNvSpPr>
            <a:spLocks noGrp="1"/>
          </p:cNvSpPr>
          <p:nvPr>
            <p:ph idx="1"/>
          </p:nvPr>
        </p:nvSpPr>
        <p:spPr/>
        <p:txBody>
          <a:bodyPr>
            <a:normAutofit/>
          </a:bodyPr>
          <a:lstStyle/>
          <a:p>
            <a:r>
              <a:rPr lang="en-US" dirty="0">
                <a:solidFill>
                  <a:schemeClr val="bg1">
                    <a:lumMod val="65000"/>
                  </a:schemeClr>
                </a:solidFill>
              </a:rPr>
              <a:t>Boosting Refresher</a:t>
            </a:r>
          </a:p>
          <a:p>
            <a:r>
              <a:rPr lang="en-US" dirty="0">
                <a:solidFill>
                  <a:schemeClr val="bg1">
                    <a:lumMod val="65000"/>
                  </a:schemeClr>
                </a:solidFill>
              </a:rPr>
              <a:t>Gradient Boosting</a:t>
            </a:r>
          </a:p>
          <a:p>
            <a:r>
              <a:rPr lang="en-US" dirty="0" err="1">
                <a:solidFill>
                  <a:schemeClr val="bg1">
                    <a:lumMod val="65000"/>
                  </a:schemeClr>
                </a:solidFill>
              </a:rPr>
              <a:t>XGBoost</a:t>
            </a:r>
            <a:endParaRPr lang="en-US" dirty="0">
              <a:solidFill>
                <a:schemeClr val="bg1">
                  <a:lumMod val="65000"/>
                </a:schemeClr>
              </a:solidFill>
            </a:endParaRPr>
          </a:p>
          <a:p>
            <a:r>
              <a:rPr lang="en-US" dirty="0">
                <a:solidFill>
                  <a:schemeClr val="bg1">
                    <a:lumMod val="65000"/>
                  </a:schemeClr>
                </a:solidFill>
              </a:rPr>
              <a:t>Computational Complexity</a:t>
            </a:r>
          </a:p>
          <a:p>
            <a:r>
              <a:rPr lang="en-US" dirty="0"/>
              <a:t>GBMs vs </a:t>
            </a:r>
            <a:r>
              <a:rPr lang="en-US" dirty="0" err="1"/>
              <a:t>XGBoost</a:t>
            </a:r>
            <a:endParaRPr lang="en-US" dirty="0"/>
          </a:p>
          <a:p>
            <a:r>
              <a:rPr lang="en-US" dirty="0">
                <a:solidFill>
                  <a:schemeClr val="bg1">
                    <a:lumMod val="65000"/>
                  </a:schemeClr>
                </a:solidFill>
              </a:rPr>
              <a:t>Other Implementations</a:t>
            </a:r>
          </a:p>
          <a:p>
            <a:r>
              <a:rPr lang="en-US" dirty="0">
                <a:solidFill>
                  <a:schemeClr val="bg1">
                    <a:lumMod val="65000"/>
                  </a:schemeClr>
                </a:solidFill>
              </a:rPr>
              <a:t>Summary</a:t>
            </a:r>
          </a:p>
          <a:p>
            <a:pPr marL="0" indent="0">
              <a:buNone/>
            </a:pPr>
            <a:endParaRPr lang="en-US" dirty="0"/>
          </a:p>
        </p:txBody>
      </p:sp>
      <p:sp>
        <p:nvSpPr>
          <p:cNvPr id="4" name="Slide Number Placeholder 3">
            <a:extLst>
              <a:ext uri="{FF2B5EF4-FFF2-40B4-BE49-F238E27FC236}">
                <a16:creationId xmlns:a16="http://schemas.microsoft.com/office/drawing/2014/main" id="{ECE35994-4F26-4A1B-87C1-0A6E72E2368F}"/>
              </a:ext>
            </a:extLst>
          </p:cNvPr>
          <p:cNvSpPr>
            <a:spLocks noGrp="1"/>
          </p:cNvSpPr>
          <p:nvPr>
            <p:ph type="sldNum" sz="quarter" idx="12"/>
          </p:nvPr>
        </p:nvSpPr>
        <p:spPr/>
        <p:txBody>
          <a:bodyPr/>
          <a:lstStyle/>
          <a:p>
            <a:fld id="{38327683-8978-6B4B-9130-4A6A841F0549}" type="slidenum">
              <a:rPr lang="en-US" smtClean="0"/>
              <a:pPr/>
              <a:t>21</a:t>
            </a:fld>
            <a:endParaRPr lang="en-US" dirty="0"/>
          </a:p>
        </p:txBody>
      </p:sp>
      <p:pic>
        <p:nvPicPr>
          <p:cNvPr id="8" name="Audio 7">
            <a:hlinkClick r:id="" action="ppaction://media"/>
            <a:extLst>
              <a:ext uri="{FF2B5EF4-FFF2-40B4-BE49-F238E27FC236}">
                <a16:creationId xmlns:a16="http://schemas.microsoft.com/office/drawing/2014/main" id="{7D730F7C-F773-44B0-BBB9-61D5789A8F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566355885"/>
      </p:ext>
    </p:extLst>
  </p:cSld>
  <p:clrMapOvr>
    <a:masterClrMapping/>
  </p:clrMapOvr>
  <mc:AlternateContent xmlns:mc="http://schemas.openxmlformats.org/markup-compatibility/2006" xmlns:p14="http://schemas.microsoft.com/office/powerpoint/2010/main">
    <mc:Choice Requires="p14">
      <p:transition p14:dur="0" advTm="4766"/>
    </mc:Choice>
    <mc:Fallback xmlns="">
      <p:transition advTm="4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6A082-68B6-407B-AC44-923A7D946402}"/>
              </a:ext>
            </a:extLst>
          </p:cNvPr>
          <p:cNvSpPr>
            <a:spLocks noGrp="1"/>
          </p:cNvSpPr>
          <p:nvPr>
            <p:ph type="title"/>
          </p:nvPr>
        </p:nvSpPr>
        <p:spPr/>
        <p:txBody>
          <a:bodyPr/>
          <a:lstStyle/>
          <a:p>
            <a:r>
              <a:rPr lang="en-US" dirty="0"/>
              <a:t>GBM vs. </a:t>
            </a:r>
            <a:r>
              <a:rPr lang="en-US" dirty="0" err="1"/>
              <a:t>XGBoost</a:t>
            </a:r>
            <a:endParaRPr lang="en-US" dirty="0"/>
          </a:p>
        </p:txBody>
      </p:sp>
      <p:sp>
        <p:nvSpPr>
          <p:cNvPr id="3" name="Content Placeholder 2">
            <a:extLst>
              <a:ext uri="{FF2B5EF4-FFF2-40B4-BE49-F238E27FC236}">
                <a16:creationId xmlns:a16="http://schemas.microsoft.com/office/drawing/2014/main" id="{7C493451-16CA-4DFB-93EC-A0EA8DCEED05}"/>
              </a:ext>
            </a:extLst>
          </p:cNvPr>
          <p:cNvSpPr>
            <a:spLocks noGrp="1"/>
          </p:cNvSpPr>
          <p:nvPr>
            <p:ph idx="1"/>
          </p:nvPr>
        </p:nvSpPr>
        <p:spPr/>
        <p:txBody>
          <a:bodyPr/>
          <a:lstStyle/>
          <a:p>
            <a:r>
              <a:rPr lang="en-US" dirty="0"/>
              <a:t>GBM has a broader application</a:t>
            </a:r>
          </a:p>
          <a:p>
            <a:pPr lvl="1"/>
            <a:r>
              <a:rPr lang="en-US" dirty="0"/>
              <a:t>Both need to calculate gradient at current estimate</a:t>
            </a:r>
          </a:p>
          <a:p>
            <a:pPr lvl="1"/>
            <a:r>
              <a:rPr lang="en-US" dirty="0" err="1"/>
              <a:t>XGBoost</a:t>
            </a:r>
            <a:r>
              <a:rPr lang="en-US" dirty="0"/>
              <a:t> also needs to calculate a hessian</a:t>
            </a:r>
          </a:p>
          <a:p>
            <a:pPr lvl="2"/>
            <a:r>
              <a:rPr lang="en-US" dirty="0"/>
              <a:t>Requires objective function to be twice differentiable</a:t>
            </a:r>
          </a:p>
          <a:p>
            <a:pPr lvl="1"/>
            <a:r>
              <a:rPr lang="en-US" dirty="0"/>
              <a:t>GBM only requires a differentiable loss function</a:t>
            </a:r>
          </a:p>
        </p:txBody>
      </p:sp>
      <p:sp>
        <p:nvSpPr>
          <p:cNvPr id="4" name="Slide Number Placeholder 3">
            <a:extLst>
              <a:ext uri="{FF2B5EF4-FFF2-40B4-BE49-F238E27FC236}">
                <a16:creationId xmlns:a16="http://schemas.microsoft.com/office/drawing/2014/main" id="{2EDEFE06-E8DC-4204-8B1C-035B90B5C8E7}"/>
              </a:ext>
            </a:extLst>
          </p:cNvPr>
          <p:cNvSpPr>
            <a:spLocks noGrp="1"/>
          </p:cNvSpPr>
          <p:nvPr>
            <p:ph type="sldNum" sz="quarter" idx="12"/>
          </p:nvPr>
        </p:nvSpPr>
        <p:spPr/>
        <p:txBody>
          <a:bodyPr/>
          <a:lstStyle/>
          <a:p>
            <a:fld id="{38327683-8978-6B4B-9130-4A6A841F0549}" type="slidenum">
              <a:rPr lang="en-US" smtClean="0"/>
              <a:pPr/>
              <a:t>22</a:t>
            </a:fld>
            <a:endParaRPr lang="en-US" dirty="0"/>
          </a:p>
        </p:txBody>
      </p:sp>
      <p:pic>
        <p:nvPicPr>
          <p:cNvPr id="6" name="Audio 5">
            <a:hlinkClick r:id="" action="ppaction://media"/>
            <a:extLst>
              <a:ext uri="{FF2B5EF4-FFF2-40B4-BE49-F238E27FC236}">
                <a16:creationId xmlns:a16="http://schemas.microsoft.com/office/drawing/2014/main" id="{8705AC1E-B68F-4A0A-B10D-43C17AA030B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902024140"/>
      </p:ext>
    </p:extLst>
  </p:cSld>
  <p:clrMapOvr>
    <a:masterClrMapping/>
  </p:clrMapOvr>
  <mc:AlternateContent xmlns:mc="http://schemas.openxmlformats.org/markup-compatibility/2006" xmlns:p14="http://schemas.microsoft.com/office/powerpoint/2010/main">
    <mc:Choice Requires="p14">
      <p:transition p14:dur="0" advTm="18594"/>
    </mc:Choice>
    <mc:Fallback xmlns="">
      <p:transition advTm="185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6A082-68B6-407B-AC44-923A7D946402}"/>
              </a:ext>
            </a:extLst>
          </p:cNvPr>
          <p:cNvSpPr>
            <a:spLocks noGrp="1"/>
          </p:cNvSpPr>
          <p:nvPr>
            <p:ph type="title"/>
          </p:nvPr>
        </p:nvSpPr>
        <p:spPr/>
        <p:txBody>
          <a:bodyPr/>
          <a:lstStyle/>
          <a:p>
            <a:r>
              <a:rPr lang="en-US" dirty="0"/>
              <a:t>GBM vs. </a:t>
            </a:r>
            <a:r>
              <a:rPr lang="en-US" dirty="0" err="1"/>
              <a:t>XGBoost</a:t>
            </a:r>
            <a:endParaRPr lang="en-US" dirty="0"/>
          </a:p>
        </p:txBody>
      </p:sp>
      <p:sp>
        <p:nvSpPr>
          <p:cNvPr id="3" name="Content Placeholder 2">
            <a:extLst>
              <a:ext uri="{FF2B5EF4-FFF2-40B4-BE49-F238E27FC236}">
                <a16:creationId xmlns:a16="http://schemas.microsoft.com/office/drawing/2014/main" id="{7C493451-16CA-4DFB-93EC-A0EA8DCEED05}"/>
              </a:ext>
            </a:extLst>
          </p:cNvPr>
          <p:cNvSpPr>
            <a:spLocks noGrp="1"/>
          </p:cNvSpPr>
          <p:nvPr>
            <p:ph idx="1"/>
          </p:nvPr>
        </p:nvSpPr>
        <p:spPr/>
        <p:txBody>
          <a:bodyPr/>
          <a:lstStyle/>
          <a:p>
            <a:r>
              <a:rPr lang="en-US" dirty="0" err="1"/>
              <a:t>XGBoost</a:t>
            </a:r>
            <a:r>
              <a:rPr lang="en-US" dirty="0"/>
              <a:t> is faster</a:t>
            </a:r>
          </a:p>
          <a:p>
            <a:pPr lvl="1"/>
            <a:r>
              <a:rPr lang="en-US" dirty="0"/>
              <a:t>GBM weight calculation is the average value of the gradients</a:t>
            </a:r>
          </a:p>
          <a:p>
            <a:pPr lvl="1"/>
            <a:r>
              <a:rPr lang="en-US" dirty="0" err="1"/>
              <a:t>XGBoost</a:t>
            </a:r>
            <a:r>
              <a:rPr lang="en-US" dirty="0"/>
              <a:t> weight calculation is the sum of gradients scaled by the sum of hessians</a:t>
            </a:r>
          </a:p>
        </p:txBody>
      </p:sp>
      <p:sp>
        <p:nvSpPr>
          <p:cNvPr id="4" name="Slide Number Placeholder 3">
            <a:extLst>
              <a:ext uri="{FF2B5EF4-FFF2-40B4-BE49-F238E27FC236}">
                <a16:creationId xmlns:a16="http://schemas.microsoft.com/office/drawing/2014/main" id="{2EDEFE06-E8DC-4204-8B1C-035B90B5C8E7}"/>
              </a:ext>
            </a:extLst>
          </p:cNvPr>
          <p:cNvSpPr>
            <a:spLocks noGrp="1"/>
          </p:cNvSpPr>
          <p:nvPr>
            <p:ph type="sldNum" sz="quarter" idx="12"/>
          </p:nvPr>
        </p:nvSpPr>
        <p:spPr/>
        <p:txBody>
          <a:bodyPr/>
          <a:lstStyle/>
          <a:p>
            <a:fld id="{38327683-8978-6B4B-9130-4A6A841F0549}" type="slidenum">
              <a:rPr lang="en-US" smtClean="0"/>
              <a:pPr/>
              <a:t>23</a:t>
            </a:fld>
            <a:endParaRPr lang="en-US" dirty="0"/>
          </a:p>
        </p:txBody>
      </p:sp>
      <p:pic>
        <p:nvPicPr>
          <p:cNvPr id="5" name="Picture 4">
            <a:extLst>
              <a:ext uri="{FF2B5EF4-FFF2-40B4-BE49-F238E27FC236}">
                <a16:creationId xmlns:a16="http://schemas.microsoft.com/office/drawing/2014/main" id="{FC77A0AB-60CC-4139-8CC4-0C7FE243B698}"/>
              </a:ext>
            </a:extLst>
          </p:cNvPr>
          <p:cNvPicPr>
            <a:picLocks noChangeAspect="1"/>
          </p:cNvPicPr>
          <p:nvPr/>
        </p:nvPicPr>
        <p:blipFill>
          <a:blip r:embed="rId5"/>
          <a:stretch>
            <a:fillRect/>
          </a:stretch>
        </p:blipFill>
        <p:spPr>
          <a:xfrm>
            <a:off x="2307898" y="4233862"/>
            <a:ext cx="3981450" cy="1609725"/>
          </a:xfrm>
          <a:prstGeom prst="rect">
            <a:avLst/>
          </a:prstGeom>
        </p:spPr>
      </p:pic>
      <p:pic>
        <p:nvPicPr>
          <p:cNvPr id="8" name="Audio 7">
            <a:hlinkClick r:id="" action="ppaction://media"/>
            <a:extLst>
              <a:ext uri="{FF2B5EF4-FFF2-40B4-BE49-F238E27FC236}">
                <a16:creationId xmlns:a16="http://schemas.microsoft.com/office/drawing/2014/main" id="{CFDE1A58-8933-4441-807C-948DD75253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021438951"/>
      </p:ext>
    </p:extLst>
  </p:cSld>
  <p:clrMapOvr>
    <a:masterClrMapping/>
  </p:clrMapOvr>
  <mc:AlternateContent xmlns:mc="http://schemas.openxmlformats.org/markup-compatibility/2006" xmlns:p14="http://schemas.microsoft.com/office/powerpoint/2010/main">
    <mc:Choice Requires="p14">
      <p:transition p14:dur="0" advTm="23485"/>
    </mc:Choice>
    <mc:Fallback xmlns="">
      <p:transition advTm="234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6A082-68B6-407B-AC44-923A7D946402}"/>
              </a:ext>
            </a:extLst>
          </p:cNvPr>
          <p:cNvSpPr>
            <a:spLocks noGrp="1"/>
          </p:cNvSpPr>
          <p:nvPr>
            <p:ph type="title"/>
          </p:nvPr>
        </p:nvSpPr>
        <p:spPr/>
        <p:txBody>
          <a:bodyPr/>
          <a:lstStyle/>
          <a:p>
            <a:r>
              <a:rPr lang="en-US" dirty="0"/>
              <a:t>GBM vs. </a:t>
            </a:r>
            <a:r>
              <a:rPr lang="en-US" dirty="0" err="1"/>
              <a:t>XGBoost</a:t>
            </a:r>
            <a:endParaRPr lang="en-US" dirty="0"/>
          </a:p>
        </p:txBody>
      </p:sp>
      <p:sp>
        <p:nvSpPr>
          <p:cNvPr id="3" name="Content Placeholder 2">
            <a:extLst>
              <a:ext uri="{FF2B5EF4-FFF2-40B4-BE49-F238E27FC236}">
                <a16:creationId xmlns:a16="http://schemas.microsoft.com/office/drawing/2014/main" id="{7C493451-16CA-4DFB-93EC-A0EA8DCEED05}"/>
              </a:ext>
            </a:extLst>
          </p:cNvPr>
          <p:cNvSpPr>
            <a:spLocks noGrp="1"/>
          </p:cNvSpPr>
          <p:nvPr>
            <p:ph idx="1"/>
          </p:nvPr>
        </p:nvSpPr>
        <p:spPr/>
        <p:txBody>
          <a:bodyPr/>
          <a:lstStyle/>
          <a:p>
            <a:r>
              <a:rPr lang="en-US" dirty="0" err="1"/>
              <a:t>XGBoost</a:t>
            </a:r>
            <a:r>
              <a:rPr lang="en-US" dirty="0"/>
              <a:t> provides more regularization options:</a:t>
            </a:r>
          </a:p>
          <a:p>
            <a:pPr lvl="1"/>
            <a:r>
              <a:rPr lang="en-US" dirty="0"/>
              <a:t>Can regularize L1 and L2</a:t>
            </a:r>
          </a:p>
          <a:p>
            <a:pPr lvl="1"/>
            <a:r>
              <a:rPr lang="en-US" dirty="0"/>
              <a:t>Penalize on number of leaf nodes</a:t>
            </a:r>
          </a:p>
          <a:p>
            <a:pPr lvl="1"/>
            <a:endParaRPr lang="en-US" dirty="0"/>
          </a:p>
          <a:p>
            <a:pPr lvl="1"/>
            <a:endParaRPr lang="en-US" dirty="0"/>
          </a:p>
        </p:txBody>
      </p:sp>
      <p:sp>
        <p:nvSpPr>
          <p:cNvPr id="4" name="Slide Number Placeholder 3">
            <a:extLst>
              <a:ext uri="{FF2B5EF4-FFF2-40B4-BE49-F238E27FC236}">
                <a16:creationId xmlns:a16="http://schemas.microsoft.com/office/drawing/2014/main" id="{2EDEFE06-E8DC-4204-8B1C-035B90B5C8E7}"/>
              </a:ext>
            </a:extLst>
          </p:cNvPr>
          <p:cNvSpPr>
            <a:spLocks noGrp="1"/>
          </p:cNvSpPr>
          <p:nvPr>
            <p:ph type="sldNum" sz="quarter" idx="12"/>
          </p:nvPr>
        </p:nvSpPr>
        <p:spPr/>
        <p:txBody>
          <a:bodyPr/>
          <a:lstStyle/>
          <a:p>
            <a:fld id="{38327683-8978-6B4B-9130-4A6A841F0549}" type="slidenum">
              <a:rPr lang="en-US" smtClean="0"/>
              <a:pPr/>
              <a:t>24</a:t>
            </a:fld>
            <a:endParaRPr lang="en-US" dirty="0"/>
          </a:p>
        </p:txBody>
      </p:sp>
      <p:pic>
        <p:nvPicPr>
          <p:cNvPr id="6" name="Picture 5">
            <a:extLst>
              <a:ext uri="{FF2B5EF4-FFF2-40B4-BE49-F238E27FC236}">
                <a16:creationId xmlns:a16="http://schemas.microsoft.com/office/drawing/2014/main" id="{2860F3B7-9C2E-47F1-9DC5-C6A333ABA779}"/>
              </a:ext>
            </a:extLst>
          </p:cNvPr>
          <p:cNvPicPr>
            <a:picLocks noChangeAspect="1"/>
          </p:cNvPicPr>
          <p:nvPr/>
        </p:nvPicPr>
        <p:blipFill>
          <a:blip r:embed="rId5"/>
          <a:stretch>
            <a:fillRect/>
          </a:stretch>
        </p:blipFill>
        <p:spPr>
          <a:xfrm>
            <a:off x="490537" y="3852070"/>
            <a:ext cx="8162925" cy="1609725"/>
          </a:xfrm>
          <a:prstGeom prst="rect">
            <a:avLst/>
          </a:prstGeom>
        </p:spPr>
      </p:pic>
      <p:pic>
        <p:nvPicPr>
          <p:cNvPr id="7" name="Audio 6">
            <a:hlinkClick r:id="" action="ppaction://media"/>
            <a:extLst>
              <a:ext uri="{FF2B5EF4-FFF2-40B4-BE49-F238E27FC236}">
                <a16:creationId xmlns:a16="http://schemas.microsoft.com/office/drawing/2014/main" id="{194FA16D-C7C4-4863-8BB6-A2077F6CC2C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615629247"/>
      </p:ext>
    </p:extLst>
  </p:cSld>
  <p:clrMapOvr>
    <a:masterClrMapping/>
  </p:clrMapOvr>
  <mc:AlternateContent xmlns:mc="http://schemas.openxmlformats.org/markup-compatibility/2006" xmlns:p14="http://schemas.microsoft.com/office/powerpoint/2010/main">
    <mc:Choice Requires="p14">
      <p:transition p14:dur="0" advTm="21723"/>
    </mc:Choice>
    <mc:Fallback xmlns="">
      <p:transition advTm="217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6A082-68B6-407B-AC44-923A7D946402}"/>
              </a:ext>
            </a:extLst>
          </p:cNvPr>
          <p:cNvSpPr>
            <a:spLocks noGrp="1"/>
          </p:cNvSpPr>
          <p:nvPr>
            <p:ph type="title"/>
          </p:nvPr>
        </p:nvSpPr>
        <p:spPr/>
        <p:txBody>
          <a:bodyPr/>
          <a:lstStyle/>
          <a:p>
            <a:r>
              <a:rPr lang="en-US" dirty="0"/>
              <a:t>GBM vs. </a:t>
            </a:r>
            <a:r>
              <a:rPr lang="en-US" dirty="0" err="1"/>
              <a:t>XGBoost</a:t>
            </a:r>
            <a:endParaRPr lang="en-US" dirty="0"/>
          </a:p>
        </p:txBody>
      </p:sp>
      <p:sp>
        <p:nvSpPr>
          <p:cNvPr id="3" name="Content Placeholder 2">
            <a:extLst>
              <a:ext uri="{FF2B5EF4-FFF2-40B4-BE49-F238E27FC236}">
                <a16:creationId xmlns:a16="http://schemas.microsoft.com/office/drawing/2014/main" id="{7C493451-16CA-4DFB-93EC-A0EA8DCEED05}"/>
              </a:ext>
            </a:extLst>
          </p:cNvPr>
          <p:cNvSpPr>
            <a:spLocks noGrp="1"/>
          </p:cNvSpPr>
          <p:nvPr>
            <p:ph idx="1"/>
          </p:nvPr>
        </p:nvSpPr>
        <p:spPr>
          <a:xfrm>
            <a:off x="628650" y="1825625"/>
            <a:ext cx="7886700" cy="4377212"/>
          </a:xfrm>
        </p:spPr>
        <p:txBody>
          <a:bodyPr/>
          <a:lstStyle/>
          <a:p>
            <a:r>
              <a:rPr lang="en-US" dirty="0" err="1"/>
              <a:t>XGBoost</a:t>
            </a:r>
            <a:r>
              <a:rPr lang="en-US" dirty="0"/>
              <a:t> provides more randomization:</a:t>
            </a:r>
          </a:p>
          <a:p>
            <a:pPr lvl="1"/>
            <a:r>
              <a:rPr lang="en-US" dirty="0"/>
              <a:t>GBM provide only one level of column sampling</a:t>
            </a:r>
          </a:p>
          <a:p>
            <a:pPr lvl="1"/>
            <a:r>
              <a:rPr lang="en-US" dirty="0" err="1"/>
              <a:t>XGBoost</a:t>
            </a:r>
            <a:r>
              <a:rPr lang="en-US" dirty="0"/>
              <a:t> provides two levels of column sample:</a:t>
            </a:r>
          </a:p>
          <a:p>
            <a:pPr lvl="2"/>
            <a:r>
              <a:rPr lang="en-US" dirty="0" err="1"/>
              <a:t>ByTree</a:t>
            </a:r>
            <a:endParaRPr lang="en-US" dirty="0"/>
          </a:p>
          <a:p>
            <a:pPr lvl="2"/>
            <a:r>
              <a:rPr lang="en-US" dirty="0" err="1"/>
              <a:t>ByLevel</a:t>
            </a:r>
            <a:endParaRPr lang="en-US" dirty="0"/>
          </a:p>
          <a:p>
            <a:pPr lvl="2"/>
            <a:endParaRPr lang="en-US" dirty="0"/>
          </a:p>
          <a:p>
            <a:pPr lvl="2"/>
            <a:endParaRPr lang="en-US" dirty="0"/>
          </a:p>
          <a:p>
            <a:pPr lvl="2"/>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2EDEFE06-E8DC-4204-8B1C-035B90B5C8E7}"/>
              </a:ext>
            </a:extLst>
          </p:cNvPr>
          <p:cNvSpPr>
            <a:spLocks noGrp="1"/>
          </p:cNvSpPr>
          <p:nvPr>
            <p:ph type="sldNum" sz="quarter" idx="12"/>
          </p:nvPr>
        </p:nvSpPr>
        <p:spPr/>
        <p:txBody>
          <a:bodyPr/>
          <a:lstStyle/>
          <a:p>
            <a:fld id="{38327683-8978-6B4B-9130-4A6A841F0549}" type="slidenum">
              <a:rPr lang="en-US" smtClean="0"/>
              <a:pPr/>
              <a:t>25</a:t>
            </a:fld>
            <a:endParaRPr lang="en-US" dirty="0"/>
          </a:p>
        </p:txBody>
      </p:sp>
      <p:pic>
        <p:nvPicPr>
          <p:cNvPr id="6" name="Audio 5">
            <a:hlinkClick r:id="" action="ppaction://media"/>
            <a:extLst>
              <a:ext uri="{FF2B5EF4-FFF2-40B4-BE49-F238E27FC236}">
                <a16:creationId xmlns:a16="http://schemas.microsoft.com/office/drawing/2014/main" id="{E193BBE0-8E8C-4502-948F-386CFC0D66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955445122"/>
      </p:ext>
    </p:extLst>
  </p:cSld>
  <p:clrMapOvr>
    <a:masterClrMapping/>
  </p:clrMapOvr>
  <mc:AlternateContent xmlns:mc="http://schemas.openxmlformats.org/markup-compatibility/2006" xmlns:p14="http://schemas.microsoft.com/office/powerpoint/2010/main">
    <mc:Choice Requires="p14">
      <p:transition p14:dur="0" advTm="13299"/>
    </mc:Choice>
    <mc:Fallback xmlns="">
      <p:transition advTm="132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C5ECF-093C-4930-9301-7B6E7B97FB3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7E8DF9B-76D6-4D81-A0B0-9303F7CEA21C}"/>
              </a:ext>
            </a:extLst>
          </p:cNvPr>
          <p:cNvSpPr>
            <a:spLocks noGrp="1"/>
          </p:cNvSpPr>
          <p:nvPr>
            <p:ph idx="1"/>
          </p:nvPr>
        </p:nvSpPr>
        <p:spPr/>
        <p:txBody>
          <a:bodyPr>
            <a:normAutofit/>
          </a:bodyPr>
          <a:lstStyle/>
          <a:p>
            <a:r>
              <a:rPr lang="en-US" dirty="0">
                <a:solidFill>
                  <a:schemeClr val="bg1">
                    <a:lumMod val="65000"/>
                  </a:schemeClr>
                </a:solidFill>
              </a:rPr>
              <a:t>Boosting Refresher</a:t>
            </a:r>
          </a:p>
          <a:p>
            <a:r>
              <a:rPr lang="en-US" dirty="0">
                <a:solidFill>
                  <a:schemeClr val="bg1">
                    <a:lumMod val="65000"/>
                  </a:schemeClr>
                </a:solidFill>
              </a:rPr>
              <a:t>Gradient Boosting</a:t>
            </a:r>
          </a:p>
          <a:p>
            <a:r>
              <a:rPr lang="en-US" dirty="0" err="1">
                <a:solidFill>
                  <a:schemeClr val="bg1">
                    <a:lumMod val="65000"/>
                  </a:schemeClr>
                </a:solidFill>
              </a:rPr>
              <a:t>XGBoost</a:t>
            </a:r>
            <a:endParaRPr lang="en-US" dirty="0">
              <a:solidFill>
                <a:schemeClr val="bg1">
                  <a:lumMod val="65000"/>
                </a:schemeClr>
              </a:solidFill>
            </a:endParaRPr>
          </a:p>
          <a:p>
            <a:r>
              <a:rPr lang="en-US" dirty="0">
                <a:solidFill>
                  <a:schemeClr val="bg1">
                    <a:lumMod val="65000"/>
                  </a:schemeClr>
                </a:solidFill>
              </a:rPr>
              <a:t>Computational Complexity</a:t>
            </a:r>
          </a:p>
          <a:p>
            <a:r>
              <a:rPr lang="en-US" dirty="0">
                <a:solidFill>
                  <a:schemeClr val="bg1">
                    <a:lumMod val="65000"/>
                  </a:schemeClr>
                </a:solidFill>
              </a:rPr>
              <a:t>GBMs vs </a:t>
            </a:r>
            <a:r>
              <a:rPr lang="en-US" dirty="0" err="1">
                <a:solidFill>
                  <a:schemeClr val="bg1">
                    <a:lumMod val="65000"/>
                  </a:schemeClr>
                </a:solidFill>
              </a:rPr>
              <a:t>XGBoost</a:t>
            </a:r>
            <a:endParaRPr lang="en-US" dirty="0">
              <a:solidFill>
                <a:schemeClr val="bg1">
                  <a:lumMod val="65000"/>
                </a:schemeClr>
              </a:solidFill>
            </a:endParaRPr>
          </a:p>
          <a:p>
            <a:r>
              <a:rPr lang="en-US" dirty="0"/>
              <a:t>Other Implementations</a:t>
            </a:r>
          </a:p>
          <a:p>
            <a:r>
              <a:rPr lang="en-US" dirty="0">
                <a:solidFill>
                  <a:schemeClr val="bg1">
                    <a:lumMod val="65000"/>
                  </a:schemeClr>
                </a:solidFill>
              </a:rPr>
              <a:t>Summary</a:t>
            </a:r>
          </a:p>
        </p:txBody>
      </p:sp>
      <p:sp>
        <p:nvSpPr>
          <p:cNvPr id="4" name="Slide Number Placeholder 3">
            <a:extLst>
              <a:ext uri="{FF2B5EF4-FFF2-40B4-BE49-F238E27FC236}">
                <a16:creationId xmlns:a16="http://schemas.microsoft.com/office/drawing/2014/main" id="{ECE35994-4F26-4A1B-87C1-0A6E72E2368F}"/>
              </a:ext>
            </a:extLst>
          </p:cNvPr>
          <p:cNvSpPr>
            <a:spLocks noGrp="1"/>
          </p:cNvSpPr>
          <p:nvPr>
            <p:ph type="sldNum" sz="quarter" idx="12"/>
          </p:nvPr>
        </p:nvSpPr>
        <p:spPr/>
        <p:txBody>
          <a:bodyPr/>
          <a:lstStyle/>
          <a:p>
            <a:fld id="{38327683-8978-6B4B-9130-4A6A841F0549}" type="slidenum">
              <a:rPr lang="en-US" smtClean="0"/>
              <a:pPr/>
              <a:t>26</a:t>
            </a:fld>
            <a:endParaRPr lang="en-US" dirty="0"/>
          </a:p>
        </p:txBody>
      </p:sp>
      <p:pic>
        <p:nvPicPr>
          <p:cNvPr id="6" name="Audio 5">
            <a:hlinkClick r:id="" action="ppaction://media"/>
            <a:extLst>
              <a:ext uri="{FF2B5EF4-FFF2-40B4-BE49-F238E27FC236}">
                <a16:creationId xmlns:a16="http://schemas.microsoft.com/office/drawing/2014/main" id="{FC4BBA22-F2FB-4285-8EEF-EE9FB87491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589799237"/>
      </p:ext>
    </p:extLst>
  </p:cSld>
  <p:clrMapOvr>
    <a:masterClrMapping/>
  </p:clrMapOvr>
  <mc:AlternateContent xmlns:mc="http://schemas.openxmlformats.org/markup-compatibility/2006" xmlns:p14="http://schemas.microsoft.com/office/powerpoint/2010/main">
    <mc:Choice Requires="p14">
      <p:transition p14:dur="0" advTm="7691"/>
    </mc:Choice>
    <mc:Fallback xmlns="">
      <p:transition advTm="7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C3723-52AC-4872-85E9-9469FBCDC87F}"/>
              </a:ext>
            </a:extLst>
          </p:cNvPr>
          <p:cNvSpPr>
            <a:spLocks noGrp="1"/>
          </p:cNvSpPr>
          <p:nvPr>
            <p:ph type="title"/>
          </p:nvPr>
        </p:nvSpPr>
        <p:spPr/>
        <p:txBody>
          <a:bodyPr/>
          <a:lstStyle/>
          <a:p>
            <a:r>
              <a:rPr lang="en-US" dirty="0"/>
              <a:t>Other Implementations </a:t>
            </a:r>
          </a:p>
        </p:txBody>
      </p:sp>
      <p:sp>
        <p:nvSpPr>
          <p:cNvPr id="3" name="Content Placeholder 2">
            <a:extLst>
              <a:ext uri="{FF2B5EF4-FFF2-40B4-BE49-F238E27FC236}">
                <a16:creationId xmlns:a16="http://schemas.microsoft.com/office/drawing/2014/main" id="{4A9FF08D-3F83-4071-9112-552116D87B6B}"/>
              </a:ext>
            </a:extLst>
          </p:cNvPr>
          <p:cNvSpPr>
            <a:spLocks noGrp="1"/>
          </p:cNvSpPr>
          <p:nvPr>
            <p:ph idx="1"/>
          </p:nvPr>
        </p:nvSpPr>
        <p:spPr/>
        <p:txBody>
          <a:bodyPr>
            <a:normAutofit fontScale="70000" lnSpcReduction="20000"/>
          </a:bodyPr>
          <a:lstStyle/>
          <a:p>
            <a:r>
              <a:rPr lang="en-US" dirty="0" err="1"/>
              <a:t>LightGBM</a:t>
            </a:r>
            <a:endParaRPr lang="en-US" dirty="0"/>
          </a:p>
          <a:p>
            <a:pPr lvl="1"/>
            <a:r>
              <a:rPr lang="en-US" dirty="0"/>
              <a:t>Framework released by Microsoft in 2017</a:t>
            </a:r>
          </a:p>
          <a:p>
            <a:pPr lvl="1"/>
            <a:r>
              <a:rPr lang="en-US" dirty="0"/>
              <a:t>Highly efficient, scalable framework</a:t>
            </a:r>
          </a:p>
          <a:p>
            <a:pPr lvl="1"/>
            <a:r>
              <a:rPr lang="en-US" dirty="0"/>
              <a:t>Supports multiple algorithms</a:t>
            </a:r>
          </a:p>
          <a:p>
            <a:pPr lvl="1"/>
            <a:r>
              <a:rPr lang="en-US" dirty="0"/>
              <a:t>Fast and memory efficient</a:t>
            </a:r>
          </a:p>
          <a:p>
            <a:pPr lvl="1"/>
            <a:r>
              <a:rPr lang="en-US" dirty="0"/>
              <a:t>Uses Gradient based One-Side Sampling</a:t>
            </a:r>
          </a:p>
          <a:p>
            <a:pPr lvl="1"/>
            <a:r>
              <a:rPr lang="en-US" dirty="0"/>
              <a:t>Handles Categorical features efficiently</a:t>
            </a:r>
          </a:p>
          <a:p>
            <a:pPr lvl="1"/>
            <a:endParaRPr lang="en-US" dirty="0"/>
          </a:p>
          <a:p>
            <a:r>
              <a:rPr lang="en-US" dirty="0" err="1"/>
              <a:t>CatBoost</a:t>
            </a:r>
            <a:endParaRPr lang="en-US" dirty="0"/>
          </a:p>
          <a:p>
            <a:pPr lvl="1"/>
            <a:r>
              <a:rPr lang="en-US" dirty="0"/>
              <a:t>Framework released by Yandex Technology in 2017</a:t>
            </a:r>
          </a:p>
          <a:p>
            <a:pPr lvl="1"/>
            <a:r>
              <a:rPr lang="en-US" dirty="0"/>
              <a:t>Open source framework for gradient boosting decision trees</a:t>
            </a:r>
          </a:p>
          <a:p>
            <a:pPr lvl="1"/>
            <a:r>
              <a:rPr lang="en-US" dirty="0"/>
              <a:t>Handles Categorical features efficiently</a:t>
            </a:r>
          </a:p>
          <a:p>
            <a:pPr lvl="1"/>
            <a:r>
              <a:rPr lang="en-US" dirty="0"/>
              <a:t>Does not support sparse matrices</a:t>
            </a:r>
          </a:p>
          <a:p>
            <a:pPr lvl="1"/>
            <a:r>
              <a:rPr lang="en-US" dirty="0"/>
              <a:t>Longer runtimes on data sets with large number of numerical features</a:t>
            </a:r>
          </a:p>
        </p:txBody>
      </p:sp>
      <p:sp>
        <p:nvSpPr>
          <p:cNvPr id="4" name="Slide Number Placeholder 3">
            <a:extLst>
              <a:ext uri="{FF2B5EF4-FFF2-40B4-BE49-F238E27FC236}">
                <a16:creationId xmlns:a16="http://schemas.microsoft.com/office/drawing/2014/main" id="{D4AE7FC3-59F8-47D3-BC52-07BCA344DB81}"/>
              </a:ext>
            </a:extLst>
          </p:cNvPr>
          <p:cNvSpPr>
            <a:spLocks noGrp="1"/>
          </p:cNvSpPr>
          <p:nvPr>
            <p:ph type="sldNum" sz="quarter" idx="12"/>
          </p:nvPr>
        </p:nvSpPr>
        <p:spPr/>
        <p:txBody>
          <a:bodyPr/>
          <a:lstStyle/>
          <a:p>
            <a:fld id="{38327683-8978-6B4B-9130-4A6A841F0549}" type="slidenum">
              <a:rPr lang="en-US" smtClean="0"/>
              <a:pPr/>
              <a:t>27</a:t>
            </a:fld>
            <a:endParaRPr lang="en-US" dirty="0"/>
          </a:p>
        </p:txBody>
      </p:sp>
      <p:pic>
        <p:nvPicPr>
          <p:cNvPr id="14" name="Audio 13">
            <a:hlinkClick r:id="" action="ppaction://media"/>
            <a:extLst>
              <a:ext uri="{FF2B5EF4-FFF2-40B4-BE49-F238E27FC236}">
                <a16:creationId xmlns:a16="http://schemas.microsoft.com/office/drawing/2014/main" id="{10B851C3-7387-4F3E-BED7-452E02D3C1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702403002"/>
      </p:ext>
    </p:extLst>
  </p:cSld>
  <p:clrMapOvr>
    <a:masterClrMapping/>
  </p:clrMapOvr>
  <mc:AlternateContent xmlns:mc="http://schemas.openxmlformats.org/markup-compatibility/2006" xmlns:p14="http://schemas.microsoft.com/office/powerpoint/2010/main">
    <mc:Choice Requires="p14">
      <p:transition p14:dur="0" advTm="92757"/>
    </mc:Choice>
    <mc:Fallback xmlns="">
      <p:transition advTm="927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C5ECF-093C-4930-9301-7B6E7B97FB3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7E8DF9B-76D6-4D81-A0B0-9303F7CEA21C}"/>
              </a:ext>
            </a:extLst>
          </p:cNvPr>
          <p:cNvSpPr>
            <a:spLocks noGrp="1"/>
          </p:cNvSpPr>
          <p:nvPr>
            <p:ph idx="1"/>
          </p:nvPr>
        </p:nvSpPr>
        <p:spPr/>
        <p:txBody>
          <a:bodyPr>
            <a:normAutofit/>
          </a:bodyPr>
          <a:lstStyle/>
          <a:p>
            <a:r>
              <a:rPr lang="en-US" dirty="0">
                <a:solidFill>
                  <a:schemeClr val="bg1">
                    <a:lumMod val="65000"/>
                  </a:schemeClr>
                </a:solidFill>
              </a:rPr>
              <a:t>Boosting Refresher</a:t>
            </a:r>
          </a:p>
          <a:p>
            <a:r>
              <a:rPr lang="en-US" dirty="0">
                <a:solidFill>
                  <a:schemeClr val="bg1">
                    <a:lumMod val="65000"/>
                  </a:schemeClr>
                </a:solidFill>
              </a:rPr>
              <a:t>Gradient Boosting</a:t>
            </a:r>
          </a:p>
          <a:p>
            <a:r>
              <a:rPr lang="en-US" dirty="0" err="1">
                <a:solidFill>
                  <a:schemeClr val="bg1">
                    <a:lumMod val="65000"/>
                  </a:schemeClr>
                </a:solidFill>
              </a:rPr>
              <a:t>XGBoost</a:t>
            </a:r>
            <a:endParaRPr lang="en-US" dirty="0">
              <a:solidFill>
                <a:schemeClr val="bg1">
                  <a:lumMod val="65000"/>
                </a:schemeClr>
              </a:solidFill>
            </a:endParaRPr>
          </a:p>
          <a:p>
            <a:r>
              <a:rPr lang="en-US" dirty="0">
                <a:solidFill>
                  <a:schemeClr val="bg1">
                    <a:lumMod val="65000"/>
                  </a:schemeClr>
                </a:solidFill>
              </a:rPr>
              <a:t>Computational Complexity</a:t>
            </a:r>
          </a:p>
          <a:p>
            <a:r>
              <a:rPr lang="en-US" dirty="0">
                <a:solidFill>
                  <a:schemeClr val="bg1">
                    <a:lumMod val="65000"/>
                  </a:schemeClr>
                </a:solidFill>
              </a:rPr>
              <a:t>GBMs vs </a:t>
            </a:r>
            <a:r>
              <a:rPr lang="en-US" dirty="0" err="1">
                <a:solidFill>
                  <a:schemeClr val="bg1">
                    <a:lumMod val="65000"/>
                  </a:schemeClr>
                </a:solidFill>
              </a:rPr>
              <a:t>XGBoost</a:t>
            </a:r>
            <a:endParaRPr lang="en-US" dirty="0">
              <a:solidFill>
                <a:schemeClr val="bg1">
                  <a:lumMod val="65000"/>
                </a:schemeClr>
              </a:solidFill>
            </a:endParaRPr>
          </a:p>
          <a:p>
            <a:r>
              <a:rPr lang="en-US" dirty="0">
                <a:solidFill>
                  <a:schemeClr val="bg1">
                    <a:lumMod val="65000"/>
                  </a:schemeClr>
                </a:solidFill>
              </a:rPr>
              <a:t>Other Implementations</a:t>
            </a:r>
          </a:p>
          <a:p>
            <a:r>
              <a:rPr lang="en-US" dirty="0"/>
              <a:t>Summary</a:t>
            </a:r>
          </a:p>
        </p:txBody>
      </p:sp>
      <p:sp>
        <p:nvSpPr>
          <p:cNvPr id="4" name="Slide Number Placeholder 3">
            <a:extLst>
              <a:ext uri="{FF2B5EF4-FFF2-40B4-BE49-F238E27FC236}">
                <a16:creationId xmlns:a16="http://schemas.microsoft.com/office/drawing/2014/main" id="{ECE35994-4F26-4A1B-87C1-0A6E72E2368F}"/>
              </a:ext>
            </a:extLst>
          </p:cNvPr>
          <p:cNvSpPr>
            <a:spLocks noGrp="1"/>
          </p:cNvSpPr>
          <p:nvPr>
            <p:ph type="sldNum" sz="quarter" idx="12"/>
          </p:nvPr>
        </p:nvSpPr>
        <p:spPr/>
        <p:txBody>
          <a:bodyPr/>
          <a:lstStyle/>
          <a:p>
            <a:fld id="{38327683-8978-6B4B-9130-4A6A841F0549}" type="slidenum">
              <a:rPr lang="en-US" smtClean="0"/>
              <a:pPr/>
              <a:t>28</a:t>
            </a:fld>
            <a:endParaRPr lang="en-US" dirty="0"/>
          </a:p>
        </p:txBody>
      </p:sp>
      <p:pic>
        <p:nvPicPr>
          <p:cNvPr id="6" name="Audio 5">
            <a:hlinkClick r:id="" action="ppaction://media"/>
            <a:extLst>
              <a:ext uri="{FF2B5EF4-FFF2-40B4-BE49-F238E27FC236}">
                <a16:creationId xmlns:a16="http://schemas.microsoft.com/office/drawing/2014/main" id="{A631E298-2A2E-4733-8A43-FD14C69584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65830695"/>
      </p:ext>
    </p:extLst>
  </p:cSld>
  <p:clrMapOvr>
    <a:masterClrMapping/>
  </p:clrMapOvr>
  <mc:AlternateContent xmlns:mc="http://schemas.openxmlformats.org/markup-compatibility/2006" xmlns:p14="http://schemas.microsoft.com/office/powerpoint/2010/main">
    <mc:Choice Requires="p14">
      <p:transition p14:dur="0" advTm="3138"/>
    </mc:Choice>
    <mc:Fallback xmlns="">
      <p:transition advTm="31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68A0C-331D-49D6-A67F-D54462B3B38D}"/>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69313898-AB5B-44EB-B994-BB41C12506D1}"/>
              </a:ext>
            </a:extLst>
          </p:cNvPr>
          <p:cNvSpPr>
            <a:spLocks noGrp="1"/>
          </p:cNvSpPr>
          <p:nvPr>
            <p:ph idx="1"/>
          </p:nvPr>
        </p:nvSpPr>
        <p:spPr/>
        <p:txBody>
          <a:bodyPr/>
          <a:lstStyle/>
          <a:p>
            <a:r>
              <a:rPr lang="en-US" dirty="0"/>
              <a:t>Provided a background on boosting techniques</a:t>
            </a:r>
          </a:p>
          <a:p>
            <a:r>
              <a:rPr lang="en-US" dirty="0"/>
              <a:t>Deep dive into </a:t>
            </a:r>
            <a:r>
              <a:rPr lang="en-US" dirty="0" err="1"/>
              <a:t>XGBoost</a:t>
            </a:r>
            <a:endParaRPr lang="en-US" dirty="0"/>
          </a:p>
          <a:p>
            <a:r>
              <a:rPr lang="en-US" dirty="0"/>
              <a:t>Evaluated computational complexity</a:t>
            </a:r>
          </a:p>
          <a:p>
            <a:r>
              <a:rPr lang="en-US" dirty="0"/>
              <a:t>Compared differences in GBMs and </a:t>
            </a:r>
            <a:r>
              <a:rPr lang="en-US" dirty="0" err="1"/>
              <a:t>XGBoost</a:t>
            </a:r>
            <a:endParaRPr lang="en-US" dirty="0"/>
          </a:p>
          <a:p>
            <a:r>
              <a:rPr lang="en-US" dirty="0"/>
              <a:t>Brief overview of other alternatives</a:t>
            </a:r>
          </a:p>
          <a:p>
            <a:endParaRPr lang="en-US" dirty="0"/>
          </a:p>
        </p:txBody>
      </p:sp>
      <p:sp>
        <p:nvSpPr>
          <p:cNvPr id="4" name="Slide Number Placeholder 3">
            <a:extLst>
              <a:ext uri="{FF2B5EF4-FFF2-40B4-BE49-F238E27FC236}">
                <a16:creationId xmlns:a16="http://schemas.microsoft.com/office/drawing/2014/main" id="{91BB403C-654D-43E7-9237-4DC6B25B640E}"/>
              </a:ext>
            </a:extLst>
          </p:cNvPr>
          <p:cNvSpPr>
            <a:spLocks noGrp="1"/>
          </p:cNvSpPr>
          <p:nvPr>
            <p:ph type="sldNum" sz="quarter" idx="12"/>
          </p:nvPr>
        </p:nvSpPr>
        <p:spPr/>
        <p:txBody>
          <a:bodyPr/>
          <a:lstStyle/>
          <a:p>
            <a:fld id="{38327683-8978-6B4B-9130-4A6A841F0549}" type="slidenum">
              <a:rPr lang="en-US" smtClean="0"/>
              <a:pPr/>
              <a:t>29</a:t>
            </a:fld>
            <a:endParaRPr lang="en-US" dirty="0"/>
          </a:p>
        </p:txBody>
      </p:sp>
      <p:pic>
        <p:nvPicPr>
          <p:cNvPr id="11" name="Audio 10">
            <a:hlinkClick r:id="" action="ppaction://media"/>
            <a:extLst>
              <a:ext uri="{FF2B5EF4-FFF2-40B4-BE49-F238E27FC236}">
                <a16:creationId xmlns:a16="http://schemas.microsoft.com/office/drawing/2014/main" id="{D0B52A59-78D2-4A42-A23F-530A32A505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800089947"/>
      </p:ext>
    </p:extLst>
  </p:cSld>
  <p:clrMapOvr>
    <a:masterClrMapping/>
  </p:clrMapOvr>
  <mc:AlternateContent xmlns:mc="http://schemas.openxmlformats.org/markup-compatibility/2006" xmlns:p14="http://schemas.microsoft.com/office/powerpoint/2010/main">
    <mc:Choice Requires="p14">
      <p:transition p14:dur="0" advTm="37421"/>
    </mc:Choice>
    <mc:Fallback xmlns="">
      <p:transition advTm="374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05F39-4283-43E5-B382-D0538618CB63}"/>
              </a:ext>
            </a:extLst>
          </p:cNvPr>
          <p:cNvSpPr>
            <a:spLocks noGrp="1"/>
          </p:cNvSpPr>
          <p:nvPr>
            <p:ph type="title"/>
          </p:nvPr>
        </p:nvSpPr>
        <p:spPr/>
        <p:txBody>
          <a:bodyPr/>
          <a:lstStyle/>
          <a:p>
            <a:r>
              <a:rPr lang="en-US" dirty="0"/>
              <a:t>Boosting Refresher</a:t>
            </a:r>
          </a:p>
        </p:txBody>
      </p:sp>
      <p:sp>
        <p:nvSpPr>
          <p:cNvPr id="3" name="Content Placeholder 2">
            <a:extLst>
              <a:ext uri="{FF2B5EF4-FFF2-40B4-BE49-F238E27FC236}">
                <a16:creationId xmlns:a16="http://schemas.microsoft.com/office/drawing/2014/main" id="{B67E3B7C-4DE9-4D36-9723-B9B8A64E01A4}"/>
              </a:ext>
            </a:extLst>
          </p:cNvPr>
          <p:cNvSpPr>
            <a:spLocks noGrp="1"/>
          </p:cNvSpPr>
          <p:nvPr>
            <p:ph idx="1"/>
          </p:nvPr>
        </p:nvSpPr>
        <p:spPr/>
        <p:txBody>
          <a:bodyPr/>
          <a:lstStyle/>
          <a:p>
            <a:r>
              <a:rPr lang="en-US" b="1" u="sng" dirty="0"/>
              <a:t>Boosting Models</a:t>
            </a:r>
          </a:p>
          <a:p>
            <a:pPr lvl="1"/>
            <a:r>
              <a:rPr lang="en-US" dirty="0"/>
              <a:t>Form of ensemble modeling using a decision tree in which the trees are formed sequentially. </a:t>
            </a:r>
          </a:p>
          <a:p>
            <a:pPr lvl="1"/>
            <a:r>
              <a:rPr lang="en-US" dirty="0"/>
              <a:t>Each sequential tree will use the error of the prior tree as its target and seek to minimize the error of the target variable</a:t>
            </a:r>
          </a:p>
          <a:p>
            <a:pPr lvl="1"/>
            <a:r>
              <a:rPr lang="en-US" dirty="0"/>
              <a:t>Are generally quite accurate in their predictions but run the risk of overfitting</a:t>
            </a:r>
          </a:p>
        </p:txBody>
      </p:sp>
      <p:sp>
        <p:nvSpPr>
          <p:cNvPr id="4" name="Slide Number Placeholder 3">
            <a:extLst>
              <a:ext uri="{FF2B5EF4-FFF2-40B4-BE49-F238E27FC236}">
                <a16:creationId xmlns:a16="http://schemas.microsoft.com/office/drawing/2014/main" id="{ED19334C-2943-4FE7-9A08-4BE5660895A6}"/>
              </a:ext>
            </a:extLst>
          </p:cNvPr>
          <p:cNvSpPr>
            <a:spLocks noGrp="1"/>
          </p:cNvSpPr>
          <p:nvPr>
            <p:ph type="sldNum" sz="quarter" idx="12"/>
          </p:nvPr>
        </p:nvSpPr>
        <p:spPr/>
        <p:txBody>
          <a:bodyPr/>
          <a:lstStyle/>
          <a:p>
            <a:fld id="{38327683-8978-6B4B-9130-4A6A841F0549}" type="slidenum">
              <a:rPr lang="en-US" smtClean="0"/>
              <a:pPr/>
              <a:t>3</a:t>
            </a:fld>
            <a:endParaRPr lang="en-US" dirty="0"/>
          </a:p>
        </p:txBody>
      </p:sp>
      <p:pic>
        <p:nvPicPr>
          <p:cNvPr id="10" name="Audio 9">
            <a:hlinkClick r:id="" action="ppaction://media"/>
            <a:extLst>
              <a:ext uri="{FF2B5EF4-FFF2-40B4-BE49-F238E27FC236}">
                <a16:creationId xmlns:a16="http://schemas.microsoft.com/office/drawing/2014/main" id="{9A84E289-344C-48C8-A70B-C8956A9B01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715032145"/>
      </p:ext>
    </p:extLst>
  </p:cSld>
  <p:clrMapOvr>
    <a:masterClrMapping/>
  </p:clrMapOvr>
  <mc:AlternateContent xmlns:mc="http://schemas.openxmlformats.org/markup-compatibility/2006" xmlns:p14="http://schemas.microsoft.com/office/powerpoint/2010/main">
    <mc:Choice Requires="p14">
      <p:transition p14:dur="0" advTm="45352"/>
    </mc:Choice>
    <mc:Fallback xmlns="">
      <p:transition advTm="45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1FBDF-1D81-4E17-B82D-DC70087CE9E5}"/>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DCD9EC10-3DF4-4D8E-A28F-F687F40F253F}"/>
              </a:ext>
            </a:extLst>
          </p:cNvPr>
          <p:cNvSpPr>
            <a:spLocks noGrp="1"/>
          </p:cNvSpPr>
          <p:nvPr>
            <p:ph idx="1"/>
          </p:nvPr>
        </p:nvSpPr>
        <p:spPr>
          <a:xfrm>
            <a:off x="628650" y="1291472"/>
            <a:ext cx="7886700" cy="4885491"/>
          </a:xfrm>
        </p:spPr>
        <p:txBody>
          <a:bodyPr>
            <a:normAutofit fontScale="77500" lnSpcReduction="20000"/>
          </a:bodyPr>
          <a:lstStyle/>
          <a:p>
            <a:r>
              <a:rPr lang="en-US" sz="1600" dirty="0">
                <a:hlinkClick r:id="rId5"/>
              </a:rPr>
              <a:t>https://opendatascience.com/xgboost-is-machine-learnings-captain-america/</a:t>
            </a:r>
            <a:endParaRPr lang="en-US" sz="1600" dirty="0"/>
          </a:p>
          <a:p>
            <a:r>
              <a:rPr lang="en-US" sz="1600" dirty="0">
                <a:hlinkClick r:id="rId6"/>
              </a:rPr>
              <a:t>https://arxiv.org/pdf/1603.02754.pdf</a:t>
            </a:r>
            <a:endParaRPr lang="en-US" sz="1600" dirty="0"/>
          </a:p>
          <a:p>
            <a:r>
              <a:rPr lang="en-US" sz="1600" dirty="0">
                <a:hlinkClick r:id="rId7"/>
              </a:rPr>
              <a:t>https://medium.com/sfu-cspmp/xgboost-a-deep-dive-into-boosting-f06c9c41349</a:t>
            </a:r>
            <a:endParaRPr lang="en-US" sz="1600" dirty="0"/>
          </a:p>
          <a:p>
            <a:r>
              <a:rPr lang="en-US" sz="1600" dirty="0">
                <a:hlinkClick r:id="rId8"/>
              </a:rPr>
              <a:t>https://www.analyticsvidhya.com/blog/2018/09/an-end-to-end-guide-to-understand-the-math-behind-xgboost/</a:t>
            </a:r>
            <a:endParaRPr lang="en-US" sz="1600" dirty="0"/>
          </a:p>
          <a:p>
            <a:r>
              <a:rPr lang="en-US" sz="1600" dirty="0">
                <a:hlinkClick r:id="rId9"/>
              </a:rPr>
              <a:t>https://en.wikipedia.org/wiki/XGBoost</a:t>
            </a:r>
            <a:endParaRPr lang="en-US" sz="1600" dirty="0"/>
          </a:p>
          <a:p>
            <a:r>
              <a:rPr lang="en-US" sz="1600" dirty="0">
                <a:hlinkClick r:id="rId10"/>
              </a:rPr>
              <a:t>https://homes.cs.washington.edu/~tqchen/2016/03/10/story-and-lessons-behind-the-evolution-of-xgboost.html</a:t>
            </a:r>
            <a:endParaRPr lang="en-US" sz="1600" dirty="0"/>
          </a:p>
          <a:p>
            <a:r>
              <a:rPr lang="en-US" sz="1600" dirty="0">
                <a:hlinkClick r:id="rId11"/>
              </a:rPr>
              <a:t>read://https_machinelearningmastery.com/?url=https%3A%2F%2Fmachinelearningmastery.com%2Fgentle-introduction-xgboost-applied-machine-learning%2F</a:t>
            </a:r>
            <a:endParaRPr lang="en-US" sz="1600" dirty="0"/>
          </a:p>
          <a:p>
            <a:r>
              <a:rPr lang="en-US" sz="1600" dirty="0">
                <a:hlinkClick r:id="rId12"/>
              </a:rPr>
              <a:t>https://towardsdatascience.com/boosting-algorithm-xgboost-4d9ec0207d</a:t>
            </a:r>
            <a:endParaRPr lang="en-US" sz="1600" dirty="0"/>
          </a:p>
          <a:p>
            <a:r>
              <a:rPr lang="en-US" sz="1600" dirty="0">
                <a:hlinkClick r:id="rId13"/>
              </a:rPr>
              <a:t>https://medium.com/hackernoon/boosting-algorithms-adaboost-gradient-boosting-and-xgboost-f74991cad38c</a:t>
            </a:r>
            <a:endParaRPr lang="en-US" sz="1600" dirty="0">
              <a:hlinkClick r:id="rId14"/>
            </a:endParaRPr>
          </a:p>
          <a:p>
            <a:r>
              <a:rPr lang="en-US" sz="1600" dirty="0">
                <a:hlinkClick r:id="rId14"/>
              </a:rPr>
              <a:t>https://medium.com/hackernoon/gradient-boosting-and-xgboost-90862daa6c77</a:t>
            </a:r>
            <a:endParaRPr lang="en-US" sz="1600" dirty="0"/>
          </a:p>
          <a:p>
            <a:r>
              <a:rPr lang="en-US" sz="1600" dirty="0">
                <a:hlinkClick r:id="rId15"/>
              </a:rPr>
              <a:t>https://opendatascience.com/gradient-boosting-and-xgboost/</a:t>
            </a:r>
            <a:endParaRPr lang="en-US" sz="1600" dirty="0"/>
          </a:p>
          <a:p>
            <a:r>
              <a:rPr lang="en-US" sz="1600" dirty="0">
                <a:hlinkClick r:id="rId16"/>
              </a:rPr>
              <a:t>https://homes.cs.washington.edu/~tqchen/pdf/BoostedTree.pdf</a:t>
            </a:r>
            <a:endParaRPr lang="en-US" sz="1600" dirty="0"/>
          </a:p>
          <a:p>
            <a:r>
              <a:rPr lang="en-US" sz="1600" dirty="0">
                <a:hlinkClick r:id="rId17"/>
              </a:rPr>
              <a:t>https://github.com/szilard/benchm-ml</a:t>
            </a:r>
            <a:endParaRPr lang="en-US" sz="1600" dirty="0"/>
          </a:p>
          <a:p>
            <a:r>
              <a:rPr lang="en-US" sz="1600" dirty="0">
                <a:hlinkClick r:id="rId18"/>
              </a:rPr>
              <a:t>https://towardsdatascience.com/catboost-vs-light-gbm-vs-xgboost-5f93620723db</a:t>
            </a:r>
            <a:endParaRPr lang="en-US" sz="1600" dirty="0"/>
          </a:p>
          <a:p>
            <a:r>
              <a:rPr lang="en-US" sz="1600" dirty="0">
                <a:hlinkClick r:id="rId19"/>
              </a:rPr>
              <a:t>https://medium.com/@hanishsidhu/whats-so-special-about-catboost-335d64d754ae</a:t>
            </a:r>
            <a:endParaRPr lang="en-US" sz="1600" dirty="0"/>
          </a:p>
          <a:p>
            <a:r>
              <a:rPr lang="en-US" sz="1600" dirty="0">
                <a:hlinkClick r:id="rId20"/>
              </a:rPr>
              <a:t>https://www.microsoft.com/en-us/research/project/lightgbm/</a:t>
            </a:r>
            <a:endParaRPr lang="en-US" sz="1600" dirty="0"/>
          </a:p>
          <a:p>
            <a:r>
              <a:rPr lang="en-US" sz="1600" dirty="0">
                <a:hlinkClick r:id="rId21"/>
              </a:rPr>
              <a:t>https://catboost.ai/</a:t>
            </a:r>
            <a:endParaRPr lang="en-US" sz="1600" dirty="0"/>
          </a:p>
          <a:p>
            <a:endParaRPr lang="en-US" sz="1600" dirty="0"/>
          </a:p>
          <a:p>
            <a:endParaRPr lang="en-US" dirty="0"/>
          </a:p>
        </p:txBody>
      </p:sp>
      <p:sp>
        <p:nvSpPr>
          <p:cNvPr id="4" name="Slide Number Placeholder 3">
            <a:extLst>
              <a:ext uri="{FF2B5EF4-FFF2-40B4-BE49-F238E27FC236}">
                <a16:creationId xmlns:a16="http://schemas.microsoft.com/office/drawing/2014/main" id="{99F18C85-906D-48BC-A04A-569DF6CF6308}"/>
              </a:ext>
            </a:extLst>
          </p:cNvPr>
          <p:cNvSpPr>
            <a:spLocks noGrp="1"/>
          </p:cNvSpPr>
          <p:nvPr>
            <p:ph type="sldNum" sz="quarter" idx="12"/>
          </p:nvPr>
        </p:nvSpPr>
        <p:spPr/>
        <p:txBody>
          <a:bodyPr/>
          <a:lstStyle/>
          <a:p>
            <a:fld id="{38327683-8978-6B4B-9130-4A6A841F0549}" type="slidenum">
              <a:rPr lang="en-US" smtClean="0"/>
              <a:pPr/>
              <a:t>30</a:t>
            </a:fld>
            <a:endParaRPr lang="en-US" dirty="0"/>
          </a:p>
        </p:txBody>
      </p:sp>
      <p:pic>
        <p:nvPicPr>
          <p:cNvPr id="8" name="Audio 7">
            <a:hlinkClick r:id="" action="ppaction://media"/>
            <a:extLst>
              <a:ext uri="{FF2B5EF4-FFF2-40B4-BE49-F238E27FC236}">
                <a16:creationId xmlns:a16="http://schemas.microsoft.com/office/drawing/2014/main" id="{517BB02D-A97E-4AE0-AA16-DF46FCDAD908}"/>
              </a:ext>
            </a:extLst>
          </p:cNvPr>
          <p:cNvPicPr>
            <a:picLocks noChangeAspect="1"/>
          </p:cNvPicPr>
          <p:nvPr>
            <a:audioFile r:link="rId2"/>
            <p:extLst>
              <p:ext uri="{DAA4B4D4-6D71-4841-9C94-3DE7FCFB9230}">
                <p14:media xmlns:p14="http://schemas.microsoft.com/office/powerpoint/2010/main" r:embed="rId1"/>
              </p:ext>
            </p:extLst>
          </p:nvPr>
        </p:nvPicPr>
        <p:blipFill>
          <a:blip r:embed="rId22"/>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563735437"/>
      </p:ext>
    </p:extLst>
  </p:cSld>
  <p:clrMapOvr>
    <a:masterClrMapping/>
  </p:clrMapOvr>
  <mc:AlternateContent xmlns:mc="http://schemas.openxmlformats.org/markup-compatibility/2006" xmlns:p14="http://schemas.microsoft.com/office/powerpoint/2010/main">
    <mc:Choice Requires="p14">
      <p:transition p14:dur="0" advTm="8799"/>
    </mc:Choice>
    <mc:Fallback xmlns="">
      <p:transition advTm="8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DE7EB-F4D0-4B2E-B649-677FF0429E78}"/>
              </a:ext>
            </a:extLst>
          </p:cNvPr>
          <p:cNvSpPr>
            <a:spLocks noGrp="1"/>
          </p:cNvSpPr>
          <p:nvPr>
            <p:ph type="title"/>
          </p:nvPr>
        </p:nvSpPr>
        <p:spPr/>
        <p:txBody>
          <a:bodyPr/>
          <a:lstStyle/>
          <a:p>
            <a:r>
              <a:rPr lang="en-US" dirty="0"/>
              <a:t>Video Link</a:t>
            </a:r>
          </a:p>
        </p:txBody>
      </p:sp>
      <p:sp>
        <p:nvSpPr>
          <p:cNvPr id="3" name="Content Placeholder 2">
            <a:extLst>
              <a:ext uri="{FF2B5EF4-FFF2-40B4-BE49-F238E27FC236}">
                <a16:creationId xmlns:a16="http://schemas.microsoft.com/office/drawing/2014/main" id="{352A3DB2-2E98-4DDB-9953-086CB3EAD359}"/>
              </a:ext>
            </a:extLst>
          </p:cNvPr>
          <p:cNvSpPr>
            <a:spLocks noGrp="1"/>
          </p:cNvSpPr>
          <p:nvPr>
            <p:ph idx="1"/>
          </p:nvPr>
        </p:nvSpPr>
        <p:spPr/>
        <p:txBody>
          <a:bodyPr/>
          <a:lstStyle/>
          <a:p>
            <a:r>
              <a:rPr lang="en-US">
                <a:hlinkClick r:id="rId2"/>
              </a:rPr>
              <a:t>https://vimeo.com/442735566</a:t>
            </a:r>
            <a:endParaRPr lang="en-US"/>
          </a:p>
          <a:p>
            <a:pPr marL="0" indent="0">
              <a:buNone/>
            </a:pPr>
            <a:endParaRPr lang="en-US"/>
          </a:p>
        </p:txBody>
      </p:sp>
      <p:sp>
        <p:nvSpPr>
          <p:cNvPr id="4" name="Slide Number Placeholder 3">
            <a:extLst>
              <a:ext uri="{FF2B5EF4-FFF2-40B4-BE49-F238E27FC236}">
                <a16:creationId xmlns:a16="http://schemas.microsoft.com/office/drawing/2014/main" id="{11721DE7-E14D-46A7-B11D-242C3BB2682B}"/>
              </a:ext>
            </a:extLst>
          </p:cNvPr>
          <p:cNvSpPr>
            <a:spLocks noGrp="1"/>
          </p:cNvSpPr>
          <p:nvPr>
            <p:ph type="sldNum" sz="quarter" idx="12"/>
          </p:nvPr>
        </p:nvSpPr>
        <p:spPr/>
        <p:txBody>
          <a:bodyPr/>
          <a:lstStyle/>
          <a:p>
            <a:fld id="{38327683-8978-6B4B-9130-4A6A841F0549}" type="slidenum">
              <a:rPr lang="en-US" smtClean="0"/>
              <a:pPr/>
              <a:t>31</a:t>
            </a:fld>
            <a:endParaRPr lang="en-US" dirty="0"/>
          </a:p>
        </p:txBody>
      </p:sp>
    </p:spTree>
    <p:extLst>
      <p:ext uri="{BB962C8B-B14F-4D97-AF65-F5344CB8AC3E}">
        <p14:creationId xmlns:p14="http://schemas.microsoft.com/office/powerpoint/2010/main" val="122922365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EACB9-FEC7-4A30-8C22-0D90D80D1D50}"/>
              </a:ext>
            </a:extLst>
          </p:cNvPr>
          <p:cNvSpPr>
            <a:spLocks noGrp="1"/>
          </p:cNvSpPr>
          <p:nvPr>
            <p:ph type="title"/>
          </p:nvPr>
        </p:nvSpPr>
        <p:spPr/>
        <p:txBody>
          <a:bodyPr/>
          <a:lstStyle/>
          <a:p>
            <a:r>
              <a:rPr lang="en-US" dirty="0"/>
              <a:t>Boosting Refresher</a:t>
            </a:r>
          </a:p>
        </p:txBody>
      </p:sp>
      <p:sp>
        <p:nvSpPr>
          <p:cNvPr id="3" name="Content Placeholder 2">
            <a:extLst>
              <a:ext uri="{FF2B5EF4-FFF2-40B4-BE49-F238E27FC236}">
                <a16:creationId xmlns:a16="http://schemas.microsoft.com/office/drawing/2014/main" id="{E405D5D0-BECD-41BA-9E36-0E6AF5C9F25A}"/>
              </a:ext>
            </a:extLst>
          </p:cNvPr>
          <p:cNvSpPr>
            <a:spLocks noGrp="1"/>
          </p:cNvSpPr>
          <p:nvPr>
            <p:ph idx="1"/>
          </p:nvPr>
        </p:nvSpPr>
        <p:spPr/>
        <p:txBody>
          <a:bodyPr/>
          <a:lstStyle/>
          <a:p>
            <a:r>
              <a:rPr lang="en-US" dirty="0"/>
              <a:t>Boosting Notation:</a:t>
            </a:r>
          </a:p>
          <a:p>
            <a:pPr lvl="1"/>
            <a:r>
              <a:rPr lang="en-US" dirty="0"/>
              <a:t>Initial Model: </a:t>
            </a:r>
          </a:p>
          <a:p>
            <a:pPr lvl="1"/>
            <a:r>
              <a:rPr lang="en-US" dirty="0"/>
              <a:t>New Model: </a:t>
            </a:r>
          </a:p>
          <a:p>
            <a:pPr lvl="1"/>
            <a:endParaRPr lang="en-US" dirty="0"/>
          </a:p>
          <a:p>
            <a:pPr lvl="1"/>
            <a:r>
              <a:rPr lang="en-US" dirty="0"/>
              <a:t>Boosted Version: </a:t>
            </a:r>
          </a:p>
          <a:p>
            <a:pPr marL="457200" lvl="1" indent="0">
              <a:buNone/>
            </a:pPr>
            <a:endParaRPr lang="en-US" dirty="0"/>
          </a:p>
          <a:p>
            <a:pPr lvl="1"/>
            <a:endParaRPr lang="en-US" dirty="0"/>
          </a:p>
          <a:p>
            <a:pPr lvl="1"/>
            <a:r>
              <a:rPr lang="en-US" dirty="0"/>
              <a:t>Generalized Notation:</a:t>
            </a:r>
          </a:p>
          <a:p>
            <a:pPr marL="457200" lvl="1" indent="0">
              <a:buNone/>
            </a:pPr>
            <a:endParaRPr lang="en-US" dirty="0"/>
          </a:p>
        </p:txBody>
      </p:sp>
      <p:sp>
        <p:nvSpPr>
          <p:cNvPr id="4" name="Slide Number Placeholder 3">
            <a:extLst>
              <a:ext uri="{FF2B5EF4-FFF2-40B4-BE49-F238E27FC236}">
                <a16:creationId xmlns:a16="http://schemas.microsoft.com/office/drawing/2014/main" id="{DAF3FCB3-15E8-4AF9-A424-971C3CB1BA1A}"/>
              </a:ext>
            </a:extLst>
          </p:cNvPr>
          <p:cNvSpPr>
            <a:spLocks noGrp="1"/>
          </p:cNvSpPr>
          <p:nvPr>
            <p:ph type="sldNum" sz="quarter" idx="12"/>
          </p:nvPr>
        </p:nvSpPr>
        <p:spPr/>
        <p:txBody>
          <a:bodyPr/>
          <a:lstStyle/>
          <a:p>
            <a:fld id="{38327683-8978-6B4B-9130-4A6A841F0549}" type="slidenum">
              <a:rPr lang="en-US" smtClean="0"/>
              <a:pPr/>
              <a:t>4</a:t>
            </a:fld>
            <a:endParaRPr lang="en-US" dirty="0"/>
          </a:p>
        </p:txBody>
      </p:sp>
      <p:pic>
        <p:nvPicPr>
          <p:cNvPr id="6" name="Picture 5">
            <a:extLst>
              <a:ext uri="{FF2B5EF4-FFF2-40B4-BE49-F238E27FC236}">
                <a16:creationId xmlns:a16="http://schemas.microsoft.com/office/drawing/2014/main" id="{9E861946-1ACF-4F45-BE2F-60151434918A}"/>
              </a:ext>
            </a:extLst>
          </p:cNvPr>
          <p:cNvPicPr>
            <a:picLocks noChangeAspect="1"/>
          </p:cNvPicPr>
          <p:nvPr/>
        </p:nvPicPr>
        <p:blipFill>
          <a:blip r:embed="rId5"/>
          <a:stretch>
            <a:fillRect/>
          </a:stretch>
        </p:blipFill>
        <p:spPr>
          <a:xfrm>
            <a:off x="3619894" y="2349630"/>
            <a:ext cx="647650" cy="438361"/>
          </a:xfrm>
          <a:prstGeom prst="rect">
            <a:avLst/>
          </a:prstGeom>
        </p:spPr>
      </p:pic>
      <p:pic>
        <p:nvPicPr>
          <p:cNvPr id="7" name="Picture 6">
            <a:extLst>
              <a:ext uri="{FF2B5EF4-FFF2-40B4-BE49-F238E27FC236}">
                <a16:creationId xmlns:a16="http://schemas.microsoft.com/office/drawing/2014/main" id="{838E3459-DADC-4E5F-9F77-35F9201E8BD8}"/>
              </a:ext>
            </a:extLst>
          </p:cNvPr>
          <p:cNvPicPr>
            <a:picLocks noChangeAspect="1"/>
          </p:cNvPicPr>
          <p:nvPr/>
        </p:nvPicPr>
        <p:blipFill>
          <a:blip r:embed="rId6"/>
          <a:stretch>
            <a:fillRect/>
          </a:stretch>
        </p:blipFill>
        <p:spPr>
          <a:xfrm>
            <a:off x="3488313" y="2787991"/>
            <a:ext cx="647650" cy="437168"/>
          </a:xfrm>
          <a:prstGeom prst="rect">
            <a:avLst/>
          </a:prstGeom>
        </p:spPr>
      </p:pic>
      <p:pic>
        <p:nvPicPr>
          <p:cNvPr id="8" name="Picture 7">
            <a:extLst>
              <a:ext uri="{FF2B5EF4-FFF2-40B4-BE49-F238E27FC236}">
                <a16:creationId xmlns:a16="http://schemas.microsoft.com/office/drawing/2014/main" id="{93A0443B-0637-4C11-8FC5-88D5127A53C6}"/>
              </a:ext>
            </a:extLst>
          </p:cNvPr>
          <p:cNvPicPr>
            <a:picLocks noChangeAspect="1"/>
          </p:cNvPicPr>
          <p:nvPr/>
        </p:nvPicPr>
        <p:blipFill>
          <a:blip r:embed="rId7"/>
          <a:stretch>
            <a:fillRect/>
          </a:stretch>
        </p:blipFill>
        <p:spPr>
          <a:xfrm>
            <a:off x="1290810" y="4070010"/>
            <a:ext cx="4120176" cy="838730"/>
          </a:xfrm>
          <a:prstGeom prst="rect">
            <a:avLst/>
          </a:prstGeom>
        </p:spPr>
      </p:pic>
      <p:pic>
        <p:nvPicPr>
          <p:cNvPr id="9" name="Picture 8">
            <a:extLst>
              <a:ext uri="{FF2B5EF4-FFF2-40B4-BE49-F238E27FC236}">
                <a16:creationId xmlns:a16="http://schemas.microsoft.com/office/drawing/2014/main" id="{730882B1-4C45-45A4-BB3E-A23C6E27A534}"/>
              </a:ext>
            </a:extLst>
          </p:cNvPr>
          <p:cNvPicPr>
            <a:picLocks noChangeAspect="1"/>
          </p:cNvPicPr>
          <p:nvPr/>
        </p:nvPicPr>
        <p:blipFill>
          <a:blip r:embed="rId8"/>
          <a:stretch>
            <a:fillRect/>
          </a:stretch>
        </p:blipFill>
        <p:spPr>
          <a:xfrm>
            <a:off x="1036287" y="5471637"/>
            <a:ext cx="4374699" cy="719122"/>
          </a:xfrm>
          <a:prstGeom prst="rect">
            <a:avLst/>
          </a:prstGeom>
        </p:spPr>
      </p:pic>
      <p:pic>
        <p:nvPicPr>
          <p:cNvPr id="14" name="Audio 13">
            <a:hlinkClick r:id="" action="ppaction://media"/>
            <a:extLst>
              <a:ext uri="{FF2B5EF4-FFF2-40B4-BE49-F238E27FC236}">
                <a16:creationId xmlns:a16="http://schemas.microsoft.com/office/drawing/2014/main" id="{22876D94-C8E3-4BB9-BEE6-EDBA3195384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608697842"/>
      </p:ext>
    </p:extLst>
  </p:cSld>
  <p:clrMapOvr>
    <a:masterClrMapping/>
  </p:clrMapOvr>
  <mc:AlternateContent xmlns:mc="http://schemas.openxmlformats.org/markup-compatibility/2006" xmlns:p14="http://schemas.microsoft.com/office/powerpoint/2010/main">
    <mc:Choice Requires="p14">
      <p:transition p14:dur="0" advTm="42014"/>
    </mc:Choice>
    <mc:Fallback xmlns="">
      <p:transition advTm="42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C5ECF-093C-4930-9301-7B6E7B97FB3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7E8DF9B-76D6-4D81-A0B0-9303F7CEA21C}"/>
              </a:ext>
            </a:extLst>
          </p:cNvPr>
          <p:cNvSpPr>
            <a:spLocks noGrp="1"/>
          </p:cNvSpPr>
          <p:nvPr>
            <p:ph idx="1"/>
          </p:nvPr>
        </p:nvSpPr>
        <p:spPr/>
        <p:txBody>
          <a:bodyPr>
            <a:normAutofit/>
          </a:bodyPr>
          <a:lstStyle/>
          <a:p>
            <a:r>
              <a:rPr lang="en-US" dirty="0">
                <a:solidFill>
                  <a:schemeClr val="bg1">
                    <a:lumMod val="65000"/>
                  </a:schemeClr>
                </a:solidFill>
              </a:rPr>
              <a:t>Boosting Refresher</a:t>
            </a:r>
          </a:p>
          <a:p>
            <a:r>
              <a:rPr lang="en-US" dirty="0"/>
              <a:t>Gradient Boosting</a:t>
            </a:r>
          </a:p>
          <a:p>
            <a:r>
              <a:rPr lang="en-US" dirty="0" err="1">
                <a:solidFill>
                  <a:schemeClr val="bg1">
                    <a:lumMod val="65000"/>
                  </a:schemeClr>
                </a:solidFill>
              </a:rPr>
              <a:t>XGBoost</a:t>
            </a:r>
            <a:endParaRPr lang="en-US" dirty="0">
              <a:solidFill>
                <a:schemeClr val="bg1">
                  <a:lumMod val="65000"/>
                </a:schemeClr>
              </a:solidFill>
            </a:endParaRPr>
          </a:p>
          <a:p>
            <a:r>
              <a:rPr lang="en-US" dirty="0">
                <a:solidFill>
                  <a:schemeClr val="bg1">
                    <a:lumMod val="65000"/>
                  </a:schemeClr>
                </a:solidFill>
              </a:rPr>
              <a:t>Computational Complexity</a:t>
            </a:r>
          </a:p>
          <a:p>
            <a:r>
              <a:rPr lang="en-US" dirty="0">
                <a:solidFill>
                  <a:schemeClr val="bg1">
                    <a:lumMod val="65000"/>
                  </a:schemeClr>
                </a:solidFill>
              </a:rPr>
              <a:t>GBMs vs </a:t>
            </a:r>
            <a:r>
              <a:rPr lang="en-US" dirty="0" err="1">
                <a:solidFill>
                  <a:schemeClr val="bg1">
                    <a:lumMod val="65000"/>
                  </a:schemeClr>
                </a:solidFill>
              </a:rPr>
              <a:t>XGBoost</a:t>
            </a:r>
            <a:endParaRPr lang="en-US" dirty="0">
              <a:solidFill>
                <a:schemeClr val="bg1">
                  <a:lumMod val="65000"/>
                </a:schemeClr>
              </a:solidFill>
            </a:endParaRPr>
          </a:p>
          <a:p>
            <a:r>
              <a:rPr lang="en-US" dirty="0">
                <a:solidFill>
                  <a:schemeClr val="bg1">
                    <a:lumMod val="65000"/>
                  </a:schemeClr>
                </a:solidFill>
              </a:rPr>
              <a:t>Other Implementations</a:t>
            </a:r>
          </a:p>
          <a:p>
            <a:r>
              <a:rPr lang="en-US" dirty="0">
                <a:solidFill>
                  <a:schemeClr val="bg1">
                    <a:lumMod val="65000"/>
                  </a:schemeClr>
                </a:solidFill>
              </a:rPr>
              <a:t>Summary</a:t>
            </a:r>
          </a:p>
          <a:p>
            <a:endParaRPr lang="en-US" dirty="0">
              <a:solidFill>
                <a:schemeClr val="bg1">
                  <a:lumMod val="65000"/>
                </a:schemeClr>
              </a:solidFill>
            </a:endParaRPr>
          </a:p>
        </p:txBody>
      </p:sp>
      <p:sp>
        <p:nvSpPr>
          <p:cNvPr id="4" name="Slide Number Placeholder 3">
            <a:extLst>
              <a:ext uri="{FF2B5EF4-FFF2-40B4-BE49-F238E27FC236}">
                <a16:creationId xmlns:a16="http://schemas.microsoft.com/office/drawing/2014/main" id="{ECE35994-4F26-4A1B-87C1-0A6E72E2368F}"/>
              </a:ext>
            </a:extLst>
          </p:cNvPr>
          <p:cNvSpPr>
            <a:spLocks noGrp="1"/>
          </p:cNvSpPr>
          <p:nvPr>
            <p:ph type="sldNum" sz="quarter" idx="12"/>
          </p:nvPr>
        </p:nvSpPr>
        <p:spPr/>
        <p:txBody>
          <a:bodyPr/>
          <a:lstStyle/>
          <a:p>
            <a:fld id="{38327683-8978-6B4B-9130-4A6A841F0549}" type="slidenum">
              <a:rPr lang="en-US" smtClean="0"/>
              <a:pPr/>
              <a:t>5</a:t>
            </a:fld>
            <a:endParaRPr lang="en-US" dirty="0"/>
          </a:p>
        </p:txBody>
      </p:sp>
      <p:pic>
        <p:nvPicPr>
          <p:cNvPr id="10" name="Audio 9">
            <a:hlinkClick r:id="" action="ppaction://media"/>
            <a:extLst>
              <a:ext uri="{FF2B5EF4-FFF2-40B4-BE49-F238E27FC236}">
                <a16:creationId xmlns:a16="http://schemas.microsoft.com/office/drawing/2014/main" id="{EF95F837-096C-42E7-87CF-1B5F49010E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4799378"/>
      </p:ext>
    </p:extLst>
  </p:cSld>
  <p:clrMapOvr>
    <a:masterClrMapping/>
  </p:clrMapOvr>
  <mc:AlternateContent xmlns:mc="http://schemas.openxmlformats.org/markup-compatibility/2006" xmlns:p14="http://schemas.microsoft.com/office/powerpoint/2010/main">
    <mc:Choice Requires="p14">
      <p:transition p14:dur="0" advTm="3822"/>
    </mc:Choice>
    <mc:Fallback xmlns="">
      <p:transition advTm="38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B25CA-34EC-408B-BD1E-C2CD81DE1262}"/>
              </a:ext>
            </a:extLst>
          </p:cNvPr>
          <p:cNvSpPr>
            <a:spLocks noGrp="1"/>
          </p:cNvSpPr>
          <p:nvPr>
            <p:ph type="title"/>
          </p:nvPr>
        </p:nvSpPr>
        <p:spPr/>
        <p:txBody>
          <a:bodyPr/>
          <a:lstStyle/>
          <a:p>
            <a:r>
              <a:rPr lang="en-US" dirty="0"/>
              <a:t>Gradient Boosting - Enhancements</a:t>
            </a:r>
          </a:p>
        </p:txBody>
      </p:sp>
      <p:sp>
        <p:nvSpPr>
          <p:cNvPr id="3" name="Content Placeholder 2">
            <a:extLst>
              <a:ext uri="{FF2B5EF4-FFF2-40B4-BE49-F238E27FC236}">
                <a16:creationId xmlns:a16="http://schemas.microsoft.com/office/drawing/2014/main" id="{9B180680-0DB4-4E36-B2F3-D038CCCA487B}"/>
              </a:ext>
            </a:extLst>
          </p:cNvPr>
          <p:cNvSpPr>
            <a:spLocks noGrp="1"/>
          </p:cNvSpPr>
          <p:nvPr>
            <p:ph idx="1"/>
          </p:nvPr>
        </p:nvSpPr>
        <p:spPr/>
        <p:txBody>
          <a:bodyPr/>
          <a:lstStyle/>
          <a:p>
            <a:r>
              <a:rPr lang="en-US" dirty="0"/>
              <a:t>Enhances boosting process through:</a:t>
            </a:r>
          </a:p>
          <a:p>
            <a:pPr lvl="1"/>
            <a:r>
              <a:rPr lang="en-US" dirty="0"/>
              <a:t>Learning rate</a:t>
            </a:r>
          </a:p>
          <a:p>
            <a:pPr lvl="1"/>
            <a:r>
              <a:rPr lang="en-US" dirty="0"/>
              <a:t>Sample size</a:t>
            </a:r>
          </a:p>
        </p:txBody>
      </p:sp>
      <p:sp>
        <p:nvSpPr>
          <p:cNvPr id="4" name="Slide Number Placeholder 3">
            <a:extLst>
              <a:ext uri="{FF2B5EF4-FFF2-40B4-BE49-F238E27FC236}">
                <a16:creationId xmlns:a16="http://schemas.microsoft.com/office/drawing/2014/main" id="{25216650-1CAF-4320-B3BE-8678A167B62C}"/>
              </a:ext>
            </a:extLst>
          </p:cNvPr>
          <p:cNvSpPr>
            <a:spLocks noGrp="1"/>
          </p:cNvSpPr>
          <p:nvPr>
            <p:ph type="sldNum" sz="quarter" idx="12"/>
          </p:nvPr>
        </p:nvSpPr>
        <p:spPr/>
        <p:txBody>
          <a:bodyPr/>
          <a:lstStyle/>
          <a:p>
            <a:fld id="{38327683-8978-6B4B-9130-4A6A841F0549}" type="slidenum">
              <a:rPr lang="en-US" smtClean="0"/>
              <a:pPr/>
              <a:t>6</a:t>
            </a:fld>
            <a:endParaRPr lang="en-US" dirty="0"/>
          </a:p>
        </p:txBody>
      </p:sp>
      <p:pic>
        <p:nvPicPr>
          <p:cNvPr id="11" name="Audio 10">
            <a:hlinkClick r:id="" action="ppaction://media"/>
            <a:extLst>
              <a:ext uri="{FF2B5EF4-FFF2-40B4-BE49-F238E27FC236}">
                <a16:creationId xmlns:a16="http://schemas.microsoft.com/office/drawing/2014/main" id="{EC56B34D-0E38-4856-B699-EBBB230F176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956205691"/>
      </p:ext>
    </p:extLst>
  </p:cSld>
  <p:clrMapOvr>
    <a:masterClrMapping/>
  </p:clrMapOvr>
  <mc:AlternateContent xmlns:mc="http://schemas.openxmlformats.org/markup-compatibility/2006" xmlns:p14="http://schemas.microsoft.com/office/powerpoint/2010/main">
    <mc:Choice Requires="p14">
      <p:transition p14:dur="0" advTm="24666"/>
    </mc:Choice>
    <mc:Fallback xmlns="">
      <p:transition advTm="24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DA940-4765-4451-9C43-35AA6C8E73D9}"/>
              </a:ext>
            </a:extLst>
          </p:cNvPr>
          <p:cNvSpPr>
            <a:spLocks noGrp="1"/>
          </p:cNvSpPr>
          <p:nvPr>
            <p:ph type="title"/>
          </p:nvPr>
        </p:nvSpPr>
        <p:spPr/>
        <p:txBody>
          <a:bodyPr/>
          <a:lstStyle/>
          <a:p>
            <a:r>
              <a:rPr lang="en-US" dirty="0"/>
              <a:t>Gradient Boosting – The math</a:t>
            </a:r>
          </a:p>
        </p:txBody>
      </p:sp>
      <p:sp>
        <p:nvSpPr>
          <p:cNvPr id="3" name="Content Placeholder 2">
            <a:extLst>
              <a:ext uri="{FF2B5EF4-FFF2-40B4-BE49-F238E27FC236}">
                <a16:creationId xmlns:a16="http://schemas.microsoft.com/office/drawing/2014/main" id="{F28D0CD9-2E46-4996-AB22-09067A954FBC}"/>
              </a:ext>
            </a:extLst>
          </p:cNvPr>
          <p:cNvSpPr>
            <a:spLocks noGrp="1"/>
          </p:cNvSpPr>
          <p:nvPr>
            <p:ph idx="1"/>
          </p:nvPr>
        </p:nvSpPr>
        <p:spPr/>
        <p:txBody>
          <a:bodyPr/>
          <a:lstStyle/>
          <a:p>
            <a:r>
              <a:rPr lang="en-US" dirty="0"/>
              <a:t>Notation</a:t>
            </a:r>
          </a:p>
          <a:p>
            <a:pPr lvl="1"/>
            <a:r>
              <a:rPr lang="en-US" dirty="0"/>
              <a:t>Define: </a:t>
            </a:r>
          </a:p>
          <a:p>
            <a:pPr marL="457200" lvl="1" indent="0">
              <a:buNone/>
            </a:pPr>
            <a:endParaRPr lang="en-US" dirty="0"/>
          </a:p>
          <a:p>
            <a:pPr lvl="1"/>
            <a:r>
              <a:rPr lang="en-US" dirty="0"/>
              <a:t>Compute the gradient of the loss function</a:t>
            </a:r>
          </a:p>
          <a:p>
            <a:pPr lvl="1"/>
            <a:endParaRPr lang="en-US" dirty="0"/>
          </a:p>
          <a:p>
            <a:pPr lvl="1"/>
            <a:endParaRPr lang="en-US" dirty="0"/>
          </a:p>
          <a:p>
            <a:pPr lvl="1"/>
            <a:endParaRPr lang="en-US" dirty="0"/>
          </a:p>
          <a:p>
            <a:pPr lvl="1"/>
            <a:r>
              <a:rPr lang="en-US" dirty="0"/>
              <a:t>Generalized Notation:</a:t>
            </a:r>
          </a:p>
          <a:p>
            <a:pPr lvl="1"/>
            <a:endParaRPr lang="en-US" dirty="0"/>
          </a:p>
          <a:p>
            <a:pPr lvl="1"/>
            <a:endParaRPr lang="en-US" dirty="0"/>
          </a:p>
          <a:p>
            <a:pPr lvl="1"/>
            <a:endParaRPr lang="en-US" dirty="0"/>
          </a:p>
        </p:txBody>
      </p:sp>
      <p:sp>
        <p:nvSpPr>
          <p:cNvPr id="4" name="Slide Number Placeholder 3">
            <a:extLst>
              <a:ext uri="{FF2B5EF4-FFF2-40B4-BE49-F238E27FC236}">
                <a16:creationId xmlns:a16="http://schemas.microsoft.com/office/drawing/2014/main" id="{F221BA18-9509-47C1-A9B8-A7267B24C3AE}"/>
              </a:ext>
            </a:extLst>
          </p:cNvPr>
          <p:cNvSpPr>
            <a:spLocks noGrp="1"/>
          </p:cNvSpPr>
          <p:nvPr>
            <p:ph type="sldNum" sz="quarter" idx="12"/>
          </p:nvPr>
        </p:nvSpPr>
        <p:spPr/>
        <p:txBody>
          <a:bodyPr/>
          <a:lstStyle/>
          <a:p>
            <a:fld id="{38327683-8978-6B4B-9130-4A6A841F0549}" type="slidenum">
              <a:rPr lang="en-US" smtClean="0"/>
              <a:pPr/>
              <a:t>7</a:t>
            </a:fld>
            <a:endParaRPr lang="en-US" dirty="0"/>
          </a:p>
        </p:txBody>
      </p:sp>
      <p:pic>
        <p:nvPicPr>
          <p:cNvPr id="5" name="Picture 4">
            <a:extLst>
              <a:ext uri="{FF2B5EF4-FFF2-40B4-BE49-F238E27FC236}">
                <a16:creationId xmlns:a16="http://schemas.microsoft.com/office/drawing/2014/main" id="{F0D581B2-EF9C-495D-9C91-7A842017DCE3}"/>
              </a:ext>
            </a:extLst>
          </p:cNvPr>
          <p:cNvPicPr>
            <a:picLocks noChangeAspect="1"/>
          </p:cNvPicPr>
          <p:nvPr/>
        </p:nvPicPr>
        <p:blipFill>
          <a:blip r:embed="rId5"/>
          <a:stretch>
            <a:fillRect/>
          </a:stretch>
        </p:blipFill>
        <p:spPr>
          <a:xfrm>
            <a:off x="2592371" y="2063930"/>
            <a:ext cx="3761295" cy="1075196"/>
          </a:xfrm>
          <a:prstGeom prst="rect">
            <a:avLst/>
          </a:prstGeom>
        </p:spPr>
      </p:pic>
      <p:pic>
        <p:nvPicPr>
          <p:cNvPr id="6" name="Picture 5">
            <a:extLst>
              <a:ext uri="{FF2B5EF4-FFF2-40B4-BE49-F238E27FC236}">
                <a16:creationId xmlns:a16="http://schemas.microsoft.com/office/drawing/2014/main" id="{2C1FE36F-FD53-4ADC-AF50-8AD9F10C2972}"/>
              </a:ext>
            </a:extLst>
          </p:cNvPr>
          <p:cNvPicPr>
            <a:picLocks noChangeAspect="1"/>
          </p:cNvPicPr>
          <p:nvPr/>
        </p:nvPicPr>
        <p:blipFill>
          <a:blip r:embed="rId6"/>
          <a:stretch>
            <a:fillRect/>
          </a:stretch>
        </p:blipFill>
        <p:spPr>
          <a:xfrm>
            <a:off x="1390135" y="3718875"/>
            <a:ext cx="6363730" cy="1075196"/>
          </a:xfrm>
          <a:prstGeom prst="rect">
            <a:avLst/>
          </a:prstGeom>
        </p:spPr>
      </p:pic>
      <p:pic>
        <p:nvPicPr>
          <p:cNvPr id="8" name="Picture 7">
            <a:extLst>
              <a:ext uri="{FF2B5EF4-FFF2-40B4-BE49-F238E27FC236}">
                <a16:creationId xmlns:a16="http://schemas.microsoft.com/office/drawing/2014/main" id="{6F2AE490-E81A-4616-9545-56482D905A5F}"/>
              </a:ext>
            </a:extLst>
          </p:cNvPr>
          <p:cNvPicPr>
            <a:picLocks noChangeAspect="1"/>
          </p:cNvPicPr>
          <p:nvPr/>
        </p:nvPicPr>
        <p:blipFill>
          <a:blip r:embed="rId7"/>
          <a:stretch>
            <a:fillRect/>
          </a:stretch>
        </p:blipFill>
        <p:spPr>
          <a:xfrm>
            <a:off x="1804913" y="5373820"/>
            <a:ext cx="4124545" cy="803143"/>
          </a:xfrm>
          <a:prstGeom prst="rect">
            <a:avLst/>
          </a:prstGeom>
        </p:spPr>
      </p:pic>
      <p:pic>
        <p:nvPicPr>
          <p:cNvPr id="14" name="Audio 13">
            <a:hlinkClick r:id="" action="ppaction://media"/>
            <a:extLst>
              <a:ext uri="{FF2B5EF4-FFF2-40B4-BE49-F238E27FC236}">
                <a16:creationId xmlns:a16="http://schemas.microsoft.com/office/drawing/2014/main" id="{0E8C8178-47EE-4723-94DC-CA3EC9AB82B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116670763"/>
      </p:ext>
    </p:extLst>
  </p:cSld>
  <p:clrMapOvr>
    <a:masterClrMapping/>
  </p:clrMapOvr>
  <mc:AlternateContent xmlns:mc="http://schemas.openxmlformats.org/markup-compatibility/2006" xmlns:p14="http://schemas.microsoft.com/office/powerpoint/2010/main">
    <mc:Choice Requires="p14">
      <p:transition p14:dur="0" advTm="33988"/>
    </mc:Choice>
    <mc:Fallback xmlns="">
      <p:transition advTm="339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C5ECF-093C-4930-9301-7B6E7B97FB3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7E8DF9B-76D6-4D81-A0B0-9303F7CEA21C}"/>
              </a:ext>
            </a:extLst>
          </p:cNvPr>
          <p:cNvSpPr>
            <a:spLocks noGrp="1"/>
          </p:cNvSpPr>
          <p:nvPr>
            <p:ph idx="1"/>
          </p:nvPr>
        </p:nvSpPr>
        <p:spPr/>
        <p:txBody>
          <a:bodyPr>
            <a:normAutofit/>
          </a:bodyPr>
          <a:lstStyle/>
          <a:p>
            <a:r>
              <a:rPr lang="en-US" dirty="0">
                <a:solidFill>
                  <a:schemeClr val="bg1">
                    <a:lumMod val="65000"/>
                  </a:schemeClr>
                </a:solidFill>
              </a:rPr>
              <a:t>Boosting Refresher</a:t>
            </a:r>
          </a:p>
          <a:p>
            <a:r>
              <a:rPr lang="en-US" dirty="0">
                <a:solidFill>
                  <a:schemeClr val="bg1">
                    <a:lumMod val="65000"/>
                  </a:schemeClr>
                </a:solidFill>
              </a:rPr>
              <a:t>Gradient Boosting</a:t>
            </a:r>
          </a:p>
          <a:p>
            <a:r>
              <a:rPr lang="en-US" dirty="0" err="1">
                <a:solidFill>
                  <a:schemeClr val="tx1">
                    <a:lumMod val="95000"/>
                    <a:lumOff val="5000"/>
                  </a:schemeClr>
                </a:solidFill>
              </a:rPr>
              <a:t>XGBoost</a:t>
            </a:r>
            <a:endParaRPr lang="en-US" dirty="0">
              <a:solidFill>
                <a:schemeClr val="tx1">
                  <a:lumMod val="95000"/>
                  <a:lumOff val="5000"/>
                </a:schemeClr>
              </a:solidFill>
            </a:endParaRPr>
          </a:p>
          <a:p>
            <a:r>
              <a:rPr lang="en-US" dirty="0">
                <a:solidFill>
                  <a:schemeClr val="bg1">
                    <a:lumMod val="65000"/>
                  </a:schemeClr>
                </a:solidFill>
              </a:rPr>
              <a:t>Computational Complexity</a:t>
            </a:r>
          </a:p>
          <a:p>
            <a:r>
              <a:rPr lang="en-US" dirty="0">
                <a:solidFill>
                  <a:schemeClr val="bg1">
                    <a:lumMod val="65000"/>
                  </a:schemeClr>
                </a:solidFill>
              </a:rPr>
              <a:t>GBMs vs </a:t>
            </a:r>
            <a:r>
              <a:rPr lang="en-US" dirty="0" err="1">
                <a:solidFill>
                  <a:schemeClr val="bg1">
                    <a:lumMod val="65000"/>
                  </a:schemeClr>
                </a:solidFill>
              </a:rPr>
              <a:t>XGBoost</a:t>
            </a:r>
            <a:endParaRPr lang="en-US" dirty="0">
              <a:solidFill>
                <a:schemeClr val="bg1">
                  <a:lumMod val="65000"/>
                </a:schemeClr>
              </a:solidFill>
            </a:endParaRPr>
          </a:p>
          <a:p>
            <a:r>
              <a:rPr lang="en-US" dirty="0">
                <a:solidFill>
                  <a:schemeClr val="bg1">
                    <a:lumMod val="65000"/>
                  </a:schemeClr>
                </a:solidFill>
              </a:rPr>
              <a:t>Other Implementations</a:t>
            </a:r>
          </a:p>
          <a:p>
            <a:r>
              <a:rPr lang="en-US" dirty="0">
                <a:solidFill>
                  <a:schemeClr val="bg1">
                    <a:lumMod val="65000"/>
                  </a:schemeClr>
                </a:solidFill>
              </a:rPr>
              <a:t>Summary</a:t>
            </a:r>
          </a:p>
          <a:p>
            <a:pPr marL="0" indent="0">
              <a:buNone/>
            </a:pPr>
            <a:endParaRPr lang="en-US" dirty="0">
              <a:solidFill>
                <a:schemeClr val="bg1">
                  <a:lumMod val="65000"/>
                </a:schemeClr>
              </a:solidFill>
            </a:endParaRPr>
          </a:p>
        </p:txBody>
      </p:sp>
      <p:sp>
        <p:nvSpPr>
          <p:cNvPr id="4" name="Slide Number Placeholder 3">
            <a:extLst>
              <a:ext uri="{FF2B5EF4-FFF2-40B4-BE49-F238E27FC236}">
                <a16:creationId xmlns:a16="http://schemas.microsoft.com/office/drawing/2014/main" id="{ECE35994-4F26-4A1B-87C1-0A6E72E2368F}"/>
              </a:ext>
            </a:extLst>
          </p:cNvPr>
          <p:cNvSpPr>
            <a:spLocks noGrp="1"/>
          </p:cNvSpPr>
          <p:nvPr>
            <p:ph type="sldNum" sz="quarter" idx="12"/>
          </p:nvPr>
        </p:nvSpPr>
        <p:spPr/>
        <p:txBody>
          <a:bodyPr/>
          <a:lstStyle/>
          <a:p>
            <a:fld id="{38327683-8978-6B4B-9130-4A6A841F0549}" type="slidenum">
              <a:rPr lang="en-US" smtClean="0"/>
              <a:pPr/>
              <a:t>8</a:t>
            </a:fld>
            <a:endParaRPr lang="en-US" dirty="0"/>
          </a:p>
        </p:txBody>
      </p:sp>
      <p:pic>
        <p:nvPicPr>
          <p:cNvPr id="6" name="Audio 5">
            <a:hlinkClick r:id="" action="ppaction://media"/>
            <a:extLst>
              <a:ext uri="{FF2B5EF4-FFF2-40B4-BE49-F238E27FC236}">
                <a16:creationId xmlns:a16="http://schemas.microsoft.com/office/drawing/2014/main" id="{9B2AAAF8-AD96-4987-86FE-8402468078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870461352"/>
      </p:ext>
    </p:extLst>
  </p:cSld>
  <p:clrMapOvr>
    <a:masterClrMapping/>
  </p:clrMapOvr>
  <mc:AlternateContent xmlns:mc="http://schemas.openxmlformats.org/markup-compatibility/2006" xmlns:p14="http://schemas.microsoft.com/office/powerpoint/2010/main">
    <mc:Choice Requires="p14">
      <p:transition p14:dur="0" advTm="3580"/>
    </mc:Choice>
    <mc:Fallback xmlns="">
      <p:transition advTm="35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16623-0842-4470-BA76-FF57D139E750}"/>
              </a:ext>
            </a:extLst>
          </p:cNvPr>
          <p:cNvSpPr>
            <a:spLocks noGrp="1"/>
          </p:cNvSpPr>
          <p:nvPr>
            <p:ph type="title"/>
          </p:nvPr>
        </p:nvSpPr>
        <p:spPr/>
        <p:txBody>
          <a:bodyPr/>
          <a:lstStyle/>
          <a:p>
            <a:r>
              <a:rPr lang="en-US" dirty="0" err="1"/>
              <a:t>XGBoost</a:t>
            </a:r>
            <a:endParaRPr lang="en-US" dirty="0"/>
          </a:p>
        </p:txBody>
      </p:sp>
      <p:sp>
        <p:nvSpPr>
          <p:cNvPr id="3" name="Content Placeholder 2">
            <a:extLst>
              <a:ext uri="{FF2B5EF4-FFF2-40B4-BE49-F238E27FC236}">
                <a16:creationId xmlns:a16="http://schemas.microsoft.com/office/drawing/2014/main" id="{697D796B-6109-455E-8FEC-3F6F64B8E0A0}"/>
              </a:ext>
            </a:extLst>
          </p:cNvPr>
          <p:cNvSpPr>
            <a:spLocks noGrp="1"/>
          </p:cNvSpPr>
          <p:nvPr>
            <p:ph idx="1"/>
          </p:nvPr>
        </p:nvSpPr>
        <p:spPr/>
        <p:txBody>
          <a:bodyPr>
            <a:normAutofit lnSpcReduction="10000"/>
          </a:bodyPr>
          <a:lstStyle/>
          <a:p>
            <a:r>
              <a:rPr lang="en-US" dirty="0"/>
              <a:t>Started as a research project by Tianqi Chen for the Distributed Machine Learning Community in 2014</a:t>
            </a:r>
          </a:p>
          <a:p>
            <a:r>
              <a:rPr lang="en-US" dirty="0"/>
              <a:t>Created initially as a terminal application</a:t>
            </a:r>
          </a:p>
          <a:p>
            <a:r>
              <a:rPr lang="en-US" dirty="0"/>
              <a:t>Became well known in ML competitions after winning the Higgs Machine Learning Challenge</a:t>
            </a:r>
          </a:p>
          <a:p>
            <a:r>
              <a:rPr lang="en-US" dirty="0"/>
              <a:t>Enhanced version released by Tianqi Chen and Carlos </a:t>
            </a:r>
            <a:r>
              <a:rPr lang="en-US" dirty="0" err="1"/>
              <a:t>Guestrin</a:t>
            </a:r>
            <a:r>
              <a:rPr lang="en-US" dirty="0"/>
              <a:t> in 2016</a:t>
            </a:r>
          </a:p>
          <a:p>
            <a:endParaRPr lang="en-US" dirty="0"/>
          </a:p>
        </p:txBody>
      </p:sp>
      <p:sp>
        <p:nvSpPr>
          <p:cNvPr id="4" name="Slide Number Placeholder 3">
            <a:extLst>
              <a:ext uri="{FF2B5EF4-FFF2-40B4-BE49-F238E27FC236}">
                <a16:creationId xmlns:a16="http://schemas.microsoft.com/office/drawing/2014/main" id="{D43DC498-F9C3-4A10-8F7A-1999D4422788}"/>
              </a:ext>
            </a:extLst>
          </p:cNvPr>
          <p:cNvSpPr>
            <a:spLocks noGrp="1"/>
          </p:cNvSpPr>
          <p:nvPr>
            <p:ph type="sldNum" sz="quarter" idx="12"/>
          </p:nvPr>
        </p:nvSpPr>
        <p:spPr/>
        <p:txBody>
          <a:bodyPr/>
          <a:lstStyle/>
          <a:p>
            <a:fld id="{38327683-8978-6B4B-9130-4A6A841F0549}" type="slidenum">
              <a:rPr lang="en-US" smtClean="0"/>
              <a:pPr/>
              <a:t>9</a:t>
            </a:fld>
            <a:endParaRPr lang="en-US" dirty="0"/>
          </a:p>
        </p:txBody>
      </p:sp>
      <p:pic>
        <p:nvPicPr>
          <p:cNvPr id="6" name="Audio 5">
            <a:hlinkClick r:id="" action="ppaction://media"/>
            <a:extLst>
              <a:ext uri="{FF2B5EF4-FFF2-40B4-BE49-F238E27FC236}">
                <a16:creationId xmlns:a16="http://schemas.microsoft.com/office/drawing/2014/main" id="{29DA45BF-22C6-4106-94FC-B757303ADB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887360039"/>
      </p:ext>
    </p:extLst>
  </p:cSld>
  <p:clrMapOvr>
    <a:masterClrMapping/>
  </p:clrMapOvr>
  <mc:AlternateContent xmlns:mc="http://schemas.openxmlformats.org/markup-compatibility/2006" xmlns:p14="http://schemas.microsoft.com/office/powerpoint/2010/main">
    <mc:Choice Requires="p14">
      <p:transition p14:dur="0" advTm="45567"/>
    </mc:Choice>
    <mc:Fallback xmlns="">
      <p:transition advTm="455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9BE5E116E902A4AB6A5573049C00620" ma:contentTypeVersion="13" ma:contentTypeDescription="Create a new document." ma:contentTypeScope="" ma:versionID="a14f2a4bce4b9ce75a493887806cc655">
  <xsd:schema xmlns:xsd="http://www.w3.org/2001/XMLSchema" xmlns:xs="http://www.w3.org/2001/XMLSchema" xmlns:p="http://schemas.microsoft.com/office/2006/metadata/properties" xmlns:ns3="42c3fb70-e26e-416b-9933-bd2c1fb97f88" xmlns:ns4="d3b6acbd-5192-438b-a60d-7ff769b97351" targetNamespace="http://schemas.microsoft.com/office/2006/metadata/properties" ma:root="true" ma:fieldsID="11a4a4e04e0f53c54a323b43caee4a65" ns3:_="" ns4:_="">
    <xsd:import namespace="42c3fb70-e26e-416b-9933-bd2c1fb97f88"/>
    <xsd:import namespace="d3b6acbd-5192-438b-a60d-7ff769b97351"/>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Location" minOccurs="0"/>
                <xsd:element ref="ns4:SharedWithUsers" minOccurs="0"/>
                <xsd:element ref="ns4:SharedWithDetails" minOccurs="0"/>
                <xsd:element ref="ns4:SharingHintHash"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2c3fb70-e26e-416b-9933-bd2c1fb97f8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MediaServic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3b6acbd-5192-438b-a60d-7ff769b9735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132474-07B0-4DA0-8366-2DD0CAF5D248}">
  <ds:schemaRefs>
    <ds:schemaRef ds:uri="http://schemas.microsoft.com/sharepoint/v3/contenttype/forms"/>
  </ds:schemaRefs>
</ds:datastoreItem>
</file>

<file path=customXml/itemProps2.xml><?xml version="1.0" encoding="utf-8"?>
<ds:datastoreItem xmlns:ds="http://schemas.openxmlformats.org/officeDocument/2006/customXml" ds:itemID="{B003A34D-C260-4837-94DA-4126B8946D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2c3fb70-e26e-416b-9933-bd2c1fb97f88"/>
    <ds:schemaRef ds:uri="d3b6acbd-5192-438b-a60d-7ff769b9735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EB6C87F-D963-42E1-BDB5-19E9C0454AAD}">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d3b6acbd-5192-438b-a60d-7ff769b97351"/>
    <ds:schemaRef ds:uri="42c3fb70-e26e-416b-9933-bd2c1fb97f88"/>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1089</TotalTime>
  <Words>3064</Words>
  <Application>Microsoft Office PowerPoint</Application>
  <PresentationFormat>On-screen Show (4:3)</PresentationFormat>
  <Paragraphs>391</Paragraphs>
  <Slides>31</Slides>
  <Notes>30</Notes>
  <HiddenSlides>0</HiddenSlides>
  <MMClips>30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Cambria Math</vt:lpstr>
      <vt:lpstr>Office Theme</vt:lpstr>
      <vt:lpstr>Extreme Gradient Boosting</vt:lpstr>
      <vt:lpstr>Agenda</vt:lpstr>
      <vt:lpstr>Boosting Refresher</vt:lpstr>
      <vt:lpstr>Boosting Refresher</vt:lpstr>
      <vt:lpstr>Agenda</vt:lpstr>
      <vt:lpstr>Gradient Boosting - Enhancements</vt:lpstr>
      <vt:lpstr>Gradient Boosting – The math</vt:lpstr>
      <vt:lpstr>Agenda</vt:lpstr>
      <vt:lpstr>XGBoost</vt:lpstr>
      <vt:lpstr>XGBoost - Enhancements</vt:lpstr>
      <vt:lpstr>XGBoost  - The Math</vt:lpstr>
      <vt:lpstr>XGBoost  - The Math</vt:lpstr>
      <vt:lpstr>XGBoost  - The Math</vt:lpstr>
      <vt:lpstr>XGBoost  - The Math</vt:lpstr>
      <vt:lpstr>XGBoost – The Math</vt:lpstr>
      <vt:lpstr>Agenda</vt:lpstr>
      <vt:lpstr>Computational Complexity</vt:lpstr>
      <vt:lpstr>Computational Complexity</vt:lpstr>
      <vt:lpstr>Computational Complexity</vt:lpstr>
      <vt:lpstr>Computational Complexity</vt:lpstr>
      <vt:lpstr>Agenda</vt:lpstr>
      <vt:lpstr>GBM vs. XGBoost</vt:lpstr>
      <vt:lpstr>GBM vs. XGBoost</vt:lpstr>
      <vt:lpstr>GBM vs. XGBoost</vt:lpstr>
      <vt:lpstr>GBM vs. XGBoost</vt:lpstr>
      <vt:lpstr>Agenda</vt:lpstr>
      <vt:lpstr>Other Implementations </vt:lpstr>
      <vt:lpstr>Agenda</vt:lpstr>
      <vt:lpstr>Summary</vt:lpstr>
      <vt:lpstr>References</vt:lpstr>
      <vt:lpstr>Video Link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A Intro to Research</dc:title>
  <dc:creator>Jacquie Cheun</dc:creator>
  <cp:lastModifiedBy>Croom, Brandon</cp:lastModifiedBy>
  <cp:revision>5</cp:revision>
  <cp:lastPrinted>2020-07-29T12:11:52Z</cp:lastPrinted>
  <dcterms:created xsi:type="dcterms:W3CDTF">2020-05-04T16:18:04Z</dcterms:created>
  <dcterms:modified xsi:type="dcterms:W3CDTF">2020-07-29T16:20:29Z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0x010100E9BE5E116E902A4AB6A5573049C00620</vt:lpwstr>
  </property>
</Properties>
</file>